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5" r:id="rId3"/>
    <p:sldMasterId id="214748374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Dosis"/>
      <p:regular r:id="rId27"/>
      <p:bold r:id="rId28"/>
    </p:embeddedFont>
    <p:embeddedFont>
      <p:font typeface="Montserrat SemiBold"/>
      <p:regular r:id="rId29"/>
      <p:bold r:id="rId30"/>
      <p:italic r:id="rId31"/>
      <p:boldItalic r:id="rId32"/>
    </p:embeddedFont>
    <p:embeddedFont>
      <p:font typeface="Quattrocento"/>
      <p:regular r:id="rId33"/>
      <p:bold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Bebas Neue"/>
      <p:regular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Cinzel"/>
      <p:regular r:id="rId44"/>
      <p:bold r:id="rId45"/>
    </p:embeddedFont>
    <p:embeddedFont>
      <p:font typeface="Space Grotesk Medium"/>
      <p:regular r:id="rId46"/>
      <p:bold r:id="rId47"/>
    </p:embeddedFont>
    <p:embeddedFont>
      <p:font typeface="Space Grotesk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44" Type="http://schemas.openxmlformats.org/officeDocument/2006/relationships/font" Target="fonts/Cinzel-regular.fntdata"/><Relationship Id="rId43" Type="http://schemas.openxmlformats.org/officeDocument/2006/relationships/font" Target="fonts/MontserratMedium-boldItalic.fntdata"/><Relationship Id="rId46" Type="http://schemas.openxmlformats.org/officeDocument/2006/relationships/font" Target="fonts/SpaceGroteskMedium-regular.fntdata"/><Relationship Id="rId45" Type="http://schemas.openxmlformats.org/officeDocument/2006/relationships/font" Target="fonts/Cinzel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SpaceGrotesk-regular.fntdata"/><Relationship Id="rId47" Type="http://schemas.openxmlformats.org/officeDocument/2006/relationships/font" Target="fonts/SpaceGroteskMedium-bold.fntdata"/><Relationship Id="rId49" Type="http://schemas.openxmlformats.org/officeDocument/2006/relationships/font" Target="fonts/SpaceGrotes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33" Type="http://schemas.openxmlformats.org/officeDocument/2006/relationships/font" Target="fonts/Quattrocento-regular.fntdata"/><Relationship Id="rId32" Type="http://schemas.openxmlformats.org/officeDocument/2006/relationships/font" Target="fonts/MontserratSemiBold-boldItalic.fntdata"/><Relationship Id="rId35" Type="http://schemas.openxmlformats.org/officeDocument/2006/relationships/font" Target="fonts/Montserrat-regular.fntdata"/><Relationship Id="rId34" Type="http://schemas.openxmlformats.org/officeDocument/2006/relationships/font" Target="fonts/Quattrocento-bold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BebasNeue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Dosis-bold.fntdata"/><Relationship Id="rId27" Type="http://schemas.openxmlformats.org/officeDocument/2006/relationships/font" Target="fonts/Dosis-regular.fntdata"/><Relationship Id="rId29" Type="http://schemas.openxmlformats.org/officeDocument/2006/relationships/font" Target="fonts/MontserratSemiBo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9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1" name="Google Shape;45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3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g238aefd722a_0_7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5" name="Google Shape;4705;g238aefd722a_0_7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4" name="Shape 4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5" name="Google Shape;4725;g238aefd722a_0_7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6" name="Google Shape;4726;g238aefd722a_0_7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6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g238aefd722a_0_7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8" name="Google Shape;4748;g238aefd722a_0_7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9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Google Shape;4770;g238aefd722a_0_7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1" name="Google Shape;4771;g238aefd722a_0_7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6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7" name="Google Shape;4787;gedc8adf610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8" name="Google Shape;4788;gedc8adf610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3" name="Shape 4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4" name="Google Shape;4804;g238aefd722a_0_7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5" name="Google Shape;4805;g238aefd722a_0_7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1" name="Shape 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2" name="Google Shape;4822;g238aefd722a_0_7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3" name="Google Shape;4823;g238aefd722a_0_7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5" name="Shape 4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6" name="Google Shape;4836;g238aefd722a_0_7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7" name="Google Shape;4837;g238aefd722a_0_7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8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gedcdf0ce5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0" name="Google Shape;4850;gedcdf0ce5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3" name="Shape 4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" name="Google Shape;4864;g238d1f9d3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5" name="Google Shape;4865;g238d1f9d3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2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238aefd722a_0_3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4" name="Google Shape;4604;g238aefd722a_0_3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7" name="Shape 4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8" name="Google Shape;4878;g238aefd722a_0_7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9" name="Google Shape;4879;g238aefd722a_0_7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6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g21d23d22b1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8" name="Google Shape;4898;g21d23d22b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3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gf05140980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5" name="Google Shape;4615;gf05140980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0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1" name="Google Shape;4631;gedcdf0ce54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2" name="Google Shape;4632;gedcdf0ce54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5" name="Shape 4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6" name="Google Shape;4646;gf0514098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7" name="Google Shape;4647;gf0514098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9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0" name="Google Shape;4660;g21d23d22b1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1" name="Google Shape;4661;g21d23d22b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6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Google Shape;4667;gedcdf0ce54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8" name="Google Shape;4668;gedcdf0ce54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4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238aefd722a_0_7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238aefd722a_0_7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Google Shape;4683;gedcdf0ce5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4" name="Google Shape;4684;gedcdf0ce5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1090350"/>
            <a:ext cx="4430400" cy="2561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100" y="3651750"/>
            <a:ext cx="4430400" cy="401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15099" y="423031"/>
            <a:ext cx="207172" cy="321077"/>
            <a:chOff x="815599" y="717719"/>
            <a:chExt cx="207172" cy="321077"/>
          </a:xfrm>
        </p:grpSpPr>
        <p:sp>
          <p:nvSpPr>
            <p:cNvPr id="13" name="Google Shape;13;p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916450" y="4459852"/>
            <a:ext cx="207172" cy="554372"/>
            <a:chOff x="568750" y="238125"/>
            <a:chExt cx="402275" cy="1076450"/>
          </a:xfrm>
        </p:grpSpPr>
        <p:sp>
          <p:nvSpPr>
            <p:cNvPr id="18" name="Google Shape;18;p2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 flipH="1" rot="10800000">
            <a:off x="7685099" y="324194"/>
            <a:ext cx="207172" cy="321077"/>
            <a:chOff x="815599" y="717719"/>
            <a:chExt cx="207172" cy="321077"/>
          </a:xfrm>
        </p:grpSpPr>
        <p:sp>
          <p:nvSpPr>
            <p:cNvPr id="25" name="Google Shape;25;p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906780" y="1354400"/>
            <a:ext cx="6809100" cy="1835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1" sz="1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subTitle"/>
          </p:nvPr>
        </p:nvSpPr>
        <p:spPr>
          <a:xfrm>
            <a:off x="906450" y="3189425"/>
            <a:ext cx="6809100" cy="599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08" name="Google Shape;208;p11"/>
          <p:cNvGrpSpPr/>
          <p:nvPr/>
        </p:nvGrpSpPr>
        <p:grpSpPr>
          <a:xfrm>
            <a:off x="8115374" y="213931"/>
            <a:ext cx="207172" cy="321077"/>
            <a:chOff x="815599" y="717719"/>
            <a:chExt cx="207172" cy="321077"/>
          </a:xfrm>
        </p:grpSpPr>
        <p:sp>
          <p:nvSpPr>
            <p:cNvPr id="209" name="Google Shape;209;p1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214" name="Google Shape;214;p1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1"/>
          <p:cNvGrpSpPr/>
          <p:nvPr/>
        </p:nvGrpSpPr>
        <p:grpSpPr>
          <a:xfrm rot="-5400000">
            <a:off x="3115550" y="4075340"/>
            <a:ext cx="207172" cy="554372"/>
            <a:chOff x="568750" y="238125"/>
            <a:chExt cx="402275" cy="1076450"/>
          </a:xfrm>
        </p:grpSpPr>
        <p:sp>
          <p:nvSpPr>
            <p:cNvPr id="219" name="Google Shape;219;p1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>
            <p:ph type="title"/>
          </p:nvPr>
        </p:nvSpPr>
        <p:spPr>
          <a:xfrm>
            <a:off x="1794300" y="1417300"/>
            <a:ext cx="24318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29" name="Google Shape;229;p13"/>
          <p:cNvSpPr txBox="1"/>
          <p:nvPr>
            <p:ph hasCustomPrompt="1" idx="2" type="title"/>
          </p:nvPr>
        </p:nvSpPr>
        <p:spPr>
          <a:xfrm>
            <a:off x="948600" y="1417300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/>
          <p:nvPr>
            <p:ph idx="1" type="subTitle"/>
          </p:nvPr>
        </p:nvSpPr>
        <p:spPr>
          <a:xfrm>
            <a:off x="1794300" y="208002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3" type="title"/>
          </p:nvPr>
        </p:nvSpPr>
        <p:spPr>
          <a:xfrm>
            <a:off x="5633250" y="1417300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32" name="Google Shape;232;p13"/>
          <p:cNvSpPr txBox="1"/>
          <p:nvPr>
            <p:ph hasCustomPrompt="1" idx="4" type="title"/>
          </p:nvPr>
        </p:nvSpPr>
        <p:spPr>
          <a:xfrm>
            <a:off x="4800600" y="1417300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/>
          <p:nvPr>
            <p:ph idx="5" type="subTitle"/>
          </p:nvPr>
        </p:nvSpPr>
        <p:spPr>
          <a:xfrm>
            <a:off x="5633250" y="2080013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6" type="title"/>
          </p:nvPr>
        </p:nvSpPr>
        <p:spPr>
          <a:xfrm>
            <a:off x="1794300" y="3142847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35" name="Google Shape;235;p13"/>
          <p:cNvSpPr txBox="1"/>
          <p:nvPr>
            <p:ph hasCustomPrompt="1" idx="7" type="title"/>
          </p:nvPr>
        </p:nvSpPr>
        <p:spPr>
          <a:xfrm>
            <a:off x="948600" y="3142849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idx="8" type="subTitle"/>
          </p:nvPr>
        </p:nvSpPr>
        <p:spPr>
          <a:xfrm>
            <a:off x="1794300" y="3805569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9" type="title"/>
          </p:nvPr>
        </p:nvSpPr>
        <p:spPr>
          <a:xfrm>
            <a:off x="5633250" y="3142803"/>
            <a:ext cx="2432400" cy="58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hasCustomPrompt="1" idx="13" type="title"/>
          </p:nvPr>
        </p:nvSpPr>
        <p:spPr>
          <a:xfrm>
            <a:off x="4800600" y="3142801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/>
          <p:nvPr>
            <p:ph idx="14" type="subTitle"/>
          </p:nvPr>
        </p:nvSpPr>
        <p:spPr>
          <a:xfrm>
            <a:off x="5633250" y="380553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3"/>
          <p:cNvSpPr txBox="1"/>
          <p:nvPr>
            <p:ph idx="15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1" name="Google Shape;241;p13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242" name="Google Shape;242;p1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13"/>
          <p:cNvGrpSpPr/>
          <p:nvPr/>
        </p:nvGrpSpPr>
        <p:grpSpPr>
          <a:xfrm rot="5400000">
            <a:off x="8048125" y="4543940"/>
            <a:ext cx="207172" cy="554372"/>
            <a:chOff x="568750" y="238125"/>
            <a:chExt cx="402275" cy="1076450"/>
          </a:xfrm>
        </p:grpSpPr>
        <p:sp>
          <p:nvSpPr>
            <p:cNvPr id="247" name="Google Shape;247;p1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13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254" name="Google Shape;254;p1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4"/>
          <p:cNvSpPr txBox="1"/>
          <p:nvPr>
            <p:ph type="title"/>
          </p:nvPr>
        </p:nvSpPr>
        <p:spPr>
          <a:xfrm>
            <a:off x="715100" y="3505125"/>
            <a:ext cx="4966200" cy="79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1" name="Google Shape;261;p14"/>
          <p:cNvSpPr txBox="1"/>
          <p:nvPr>
            <p:ph idx="1" type="subTitle"/>
          </p:nvPr>
        </p:nvSpPr>
        <p:spPr>
          <a:xfrm>
            <a:off x="715100" y="838600"/>
            <a:ext cx="4966200" cy="2666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62" name="Google Shape;262;p14"/>
          <p:cNvGrpSpPr/>
          <p:nvPr/>
        </p:nvGrpSpPr>
        <p:grpSpPr>
          <a:xfrm rot="-5400000">
            <a:off x="8081836" y="4484861"/>
            <a:ext cx="290453" cy="699769"/>
            <a:chOff x="932686" y="381461"/>
            <a:chExt cx="290453" cy="699769"/>
          </a:xfrm>
        </p:grpSpPr>
        <p:sp>
          <p:nvSpPr>
            <p:cNvPr id="263" name="Google Shape;263;p14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14"/>
          <p:cNvGrpSpPr/>
          <p:nvPr/>
        </p:nvGrpSpPr>
        <p:grpSpPr>
          <a:xfrm flipH="1" rot="5400000">
            <a:off x="290825" y="187247"/>
            <a:ext cx="207172" cy="321077"/>
            <a:chOff x="8428900" y="4287435"/>
            <a:chExt cx="207172" cy="321077"/>
          </a:xfrm>
        </p:grpSpPr>
        <p:sp>
          <p:nvSpPr>
            <p:cNvPr id="279" name="Google Shape;279;p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4"/>
          <p:cNvGrpSpPr/>
          <p:nvPr/>
        </p:nvGrpSpPr>
        <p:grpSpPr>
          <a:xfrm>
            <a:off x="7520300" y="1454072"/>
            <a:ext cx="207172" cy="321077"/>
            <a:chOff x="8428900" y="4287435"/>
            <a:chExt cx="207172" cy="321077"/>
          </a:xfrm>
        </p:grpSpPr>
        <p:sp>
          <p:nvSpPr>
            <p:cNvPr id="284" name="Google Shape;284;p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section 1">
  <p:cSld name="BLANK_1_1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 txBox="1"/>
          <p:nvPr>
            <p:ph type="title"/>
          </p:nvPr>
        </p:nvSpPr>
        <p:spPr>
          <a:xfrm>
            <a:off x="2419900" y="2001300"/>
            <a:ext cx="6009000" cy="1580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1" name="Google Shape;291;p15"/>
          <p:cNvSpPr txBox="1"/>
          <p:nvPr>
            <p:ph hasCustomPrompt="1" idx="2" type="title"/>
          </p:nvPr>
        </p:nvSpPr>
        <p:spPr>
          <a:xfrm>
            <a:off x="6736250" y="967825"/>
            <a:ext cx="1692600" cy="1009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2" name="Google Shape;292;p15"/>
          <p:cNvSpPr txBox="1"/>
          <p:nvPr>
            <p:ph idx="1" type="subTitle"/>
          </p:nvPr>
        </p:nvSpPr>
        <p:spPr>
          <a:xfrm>
            <a:off x="2419900" y="3581975"/>
            <a:ext cx="6009000" cy="593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3" name="Google Shape;293;p15"/>
          <p:cNvGrpSpPr/>
          <p:nvPr/>
        </p:nvGrpSpPr>
        <p:grpSpPr>
          <a:xfrm rot="-5400000">
            <a:off x="6613225" y="4374065"/>
            <a:ext cx="207172" cy="554372"/>
            <a:chOff x="568750" y="238125"/>
            <a:chExt cx="402275" cy="1076450"/>
          </a:xfrm>
        </p:grpSpPr>
        <p:sp>
          <p:nvSpPr>
            <p:cNvPr id="294" name="Google Shape;294;p1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15"/>
          <p:cNvGrpSpPr/>
          <p:nvPr/>
        </p:nvGrpSpPr>
        <p:grpSpPr>
          <a:xfrm>
            <a:off x="7882299" y="213919"/>
            <a:ext cx="207172" cy="321077"/>
            <a:chOff x="815599" y="717719"/>
            <a:chExt cx="207172" cy="321077"/>
          </a:xfrm>
        </p:grpSpPr>
        <p:sp>
          <p:nvSpPr>
            <p:cNvPr id="301" name="Google Shape;301;p1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5"/>
          <p:cNvGrpSpPr/>
          <p:nvPr/>
        </p:nvGrpSpPr>
        <p:grpSpPr>
          <a:xfrm>
            <a:off x="715099" y="330544"/>
            <a:ext cx="207172" cy="204262"/>
            <a:chOff x="766374" y="330733"/>
            <a:chExt cx="207172" cy="204262"/>
          </a:xfrm>
        </p:grpSpPr>
        <p:sp>
          <p:nvSpPr>
            <p:cNvPr id="306" name="Google Shape;306;p15"/>
            <p:cNvSpPr/>
            <p:nvPr/>
          </p:nvSpPr>
          <p:spPr>
            <a:xfrm flipH="1" rot="10800000">
              <a:off x="766374" y="4475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flipH="1" rot="10800000">
              <a:off x="886086" y="447535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 flipH="1" rot="10800000">
              <a:off x="886086" y="330733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15"/>
          <p:cNvGrpSpPr/>
          <p:nvPr/>
        </p:nvGrpSpPr>
        <p:grpSpPr>
          <a:xfrm>
            <a:off x="569624" y="3194331"/>
            <a:ext cx="207172" cy="321077"/>
            <a:chOff x="815599" y="717719"/>
            <a:chExt cx="207172" cy="321077"/>
          </a:xfrm>
        </p:grpSpPr>
        <p:sp>
          <p:nvSpPr>
            <p:cNvPr id="310" name="Google Shape;310;p1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6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7" name="Google Shape;317;p16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318" name="Google Shape;318;p1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1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25" name="Google Shape;325;p1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16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330" name="Google Shape;330;p1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16"/>
          <p:cNvGrpSpPr/>
          <p:nvPr/>
        </p:nvGrpSpPr>
        <p:grpSpPr>
          <a:xfrm flipH="1" rot="-5400000">
            <a:off x="6157586" y="24815"/>
            <a:ext cx="207172" cy="554372"/>
            <a:chOff x="568750" y="238125"/>
            <a:chExt cx="402275" cy="1076450"/>
          </a:xfrm>
        </p:grpSpPr>
        <p:sp>
          <p:nvSpPr>
            <p:cNvPr id="335" name="Google Shape;335;p1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16"/>
          <p:cNvGrpSpPr/>
          <p:nvPr/>
        </p:nvGrpSpPr>
        <p:grpSpPr>
          <a:xfrm rot="10800000">
            <a:off x="285224" y="1572519"/>
            <a:ext cx="207172" cy="321077"/>
            <a:chOff x="815599" y="717719"/>
            <a:chExt cx="207172" cy="321077"/>
          </a:xfrm>
        </p:grpSpPr>
        <p:sp>
          <p:nvSpPr>
            <p:cNvPr id="342" name="Google Shape;342;p1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3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7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9" name="Google Shape;349;p17"/>
          <p:cNvGrpSpPr/>
          <p:nvPr/>
        </p:nvGrpSpPr>
        <p:grpSpPr>
          <a:xfrm rot="5400000">
            <a:off x="4051088" y="53390"/>
            <a:ext cx="207172" cy="554372"/>
            <a:chOff x="568750" y="238125"/>
            <a:chExt cx="402275" cy="1076450"/>
          </a:xfrm>
        </p:grpSpPr>
        <p:sp>
          <p:nvSpPr>
            <p:cNvPr id="350" name="Google Shape;350;p1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17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57" name="Google Shape;357;p1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17"/>
          <p:cNvGrpSpPr/>
          <p:nvPr/>
        </p:nvGrpSpPr>
        <p:grpSpPr>
          <a:xfrm flipH="1" rot="10800000">
            <a:off x="8047024" y="4690346"/>
            <a:ext cx="207172" cy="321077"/>
            <a:chOff x="815599" y="717719"/>
            <a:chExt cx="207172" cy="321077"/>
          </a:xfrm>
        </p:grpSpPr>
        <p:sp>
          <p:nvSpPr>
            <p:cNvPr id="362" name="Google Shape;362;p1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3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8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9" name="Google Shape;369;p18"/>
          <p:cNvGrpSpPr/>
          <p:nvPr/>
        </p:nvGrpSpPr>
        <p:grpSpPr>
          <a:xfrm>
            <a:off x="8696399" y="2910031"/>
            <a:ext cx="207172" cy="321077"/>
            <a:chOff x="815599" y="717719"/>
            <a:chExt cx="207172" cy="321077"/>
          </a:xfrm>
        </p:grpSpPr>
        <p:sp>
          <p:nvSpPr>
            <p:cNvPr id="370" name="Google Shape;370;p1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8"/>
          <p:cNvGrpSpPr/>
          <p:nvPr/>
        </p:nvGrpSpPr>
        <p:grpSpPr>
          <a:xfrm rot="5400000">
            <a:off x="3069200" y="4503340"/>
            <a:ext cx="207172" cy="554372"/>
            <a:chOff x="568750" y="238125"/>
            <a:chExt cx="402275" cy="1076450"/>
          </a:xfrm>
        </p:grpSpPr>
        <p:sp>
          <p:nvSpPr>
            <p:cNvPr id="375" name="Google Shape;375;p1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8"/>
          <p:cNvGrpSpPr/>
          <p:nvPr/>
        </p:nvGrpSpPr>
        <p:grpSpPr>
          <a:xfrm flipH="1">
            <a:off x="169924" y="1542006"/>
            <a:ext cx="207172" cy="321077"/>
            <a:chOff x="815599" y="717719"/>
            <a:chExt cx="207172" cy="321077"/>
          </a:xfrm>
        </p:grpSpPr>
        <p:sp>
          <p:nvSpPr>
            <p:cNvPr id="382" name="Google Shape;382;p1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1_1_3_1_1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9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89" name="Google Shape;389;p19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90" name="Google Shape;390;p19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 rot="5400000">
            <a:off x="7030325" y="4545640"/>
            <a:ext cx="207172" cy="554372"/>
            <a:chOff x="568750" y="238125"/>
            <a:chExt cx="402275" cy="1076450"/>
          </a:xfrm>
        </p:grpSpPr>
        <p:sp>
          <p:nvSpPr>
            <p:cNvPr id="395" name="Google Shape;395;p1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19"/>
          <p:cNvGrpSpPr/>
          <p:nvPr/>
        </p:nvGrpSpPr>
        <p:grpSpPr>
          <a:xfrm rot="-5400000">
            <a:off x="7982825" y="36740"/>
            <a:ext cx="207172" cy="554372"/>
            <a:chOff x="568750" y="238125"/>
            <a:chExt cx="402275" cy="1076450"/>
          </a:xfrm>
        </p:grpSpPr>
        <p:sp>
          <p:nvSpPr>
            <p:cNvPr id="402" name="Google Shape;402;p1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3_1_1_1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0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11" name="Google Shape;411;p20"/>
          <p:cNvGrpSpPr/>
          <p:nvPr/>
        </p:nvGrpSpPr>
        <p:grpSpPr>
          <a:xfrm>
            <a:off x="8642200" y="3156756"/>
            <a:ext cx="207172" cy="321077"/>
            <a:chOff x="815599" y="717719"/>
            <a:chExt cx="207172" cy="321077"/>
          </a:xfrm>
        </p:grpSpPr>
        <p:sp>
          <p:nvSpPr>
            <p:cNvPr id="412" name="Google Shape;412;p2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20"/>
          <p:cNvGrpSpPr/>
          <p:nvPr/>
        </p:nvGrpSpPr>
        <p:grpSpPr>
          <a:xfrm flipH="1" rot="-5400000">
            <a:off x="390548" y="3321491"/>
            <a:ext cx="207172" cy="437570"/>
            <a:chOff x="568750" y="238125"/>
            <a:chExt cx="402275" cy="849650"/>
          </a:xfrm>
        </p:grpSpPr>
        <p:sp>
          <p:nvSpPr>
            <p:cNvPr id="417" name="Google Shape;417;p20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0"/>
          <p:cNvGrpSpPr/>
          <p:nvPr/>
        </p:nvGrpSpPr>
        <p:grpSpPr>
          <a:xfrm flipH="1" rot="5400000">
            <a:off x="7878799" y="17690"/>
            <a:ext cx="207172" cy="554372"/>
            <a:chOff x="568750" y="238125"/>
            <a:chExt cx="402275" cy="1076450"/>
          </a:xfrm>
        </p:grpSpPr>
        <p:sp>
          <p:nvSpPr>
            <p:cNvPr id="423" name="Google Shape;423;p20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type="title"/>
          </p:nvPr>
        </p:nvSpPr>
        <p:spPr>
          <a:xfrm>
            <a:off x="743500" y="2001300"/>
            <a:ext cx="6009000" cy="1580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743500" y="967825"/>
            <a:ext cx="2002500" cy="1009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743500" y="3581975"/>
            <a:ext cx="6009000" cy="593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" name="Google Shape;34;p3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5" name="Google Shape;35;p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 rot="5400000">
            <a:off x="7335125" y="4227740"/>
            <a:ext cx="207172" cy="554372"/>
            <a:chOff x="568750" y="238125"/>
            <a:chExt cx="402275" cy="1076450"/>
          </a:xfrm>
        </p:grpSpPr>
        <p:sp>
          <p:nvSpPr>
            <p:cNvPr id="40" name="Google Shape;40;p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-5400000">
            <a:off x="4268075" y="446315"/>
            <a:ext cx="207172" cy="554372"/>
            <a:chOff x="568750" y="238125"/>
            <a:chExt cx="402275" cy="1076450"/>
          </a:xfrm>
        </p:grpSpPr>
        <p:sp>
          <p:nvSpPr>
            <p:cNvPr id="47" name="Google Shape;47;p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BLANK_1_1_1_3_1_1_1_1_1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1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32" name="Google Shape;432;p21"/>
          <p:cNvGrpSpPr/>
          <p:nvPr/>
        </p:nvGrpSpPr>
        <p:grpSpPr>
          <a:xfrm flipH="1">
            <a:off x="447149" y="3455081"/>
            <a:ext cx="207172" cy="321077"/>
            <a:chOff x="815599" y="717719"/>
            <a:chExt cx="207172" cy="321077"/>
          </a:xfrm>
        </p:grpSpPr>
        <p:sp>
          <p:nvSpPr>
            <p:cNvPr id="433" name="Google Shape;433;p2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21"/>
          <p:cNvGrpSpPr/>
          <p:nvPr/>
        </p:nvGrpSpPr>
        <p:grpSpPr>
          <a:xfrm>
            <a:off x="8811500" y="2915140"/>
            <a:ext cx="207172" cy="554372"/>
            <a:chOff x="568750" y="238125"/>
            <a:chExt cx="402275" cy="1076450"/>
          </a:xfrm>
        </p:grpSpPr>
        <p:sp>
          <p:nvSpPr>
            <p:cNvPr id="438" name="Google Shape;438;p2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1"/>
          <p:cNvGrpSpPr/>
          <p:nvPr/>
        </p:nvGrpSpPr>
        <p:grpSpPr>
          <a:xfrm rot="-5400000">
            <a:off x="3229850" y="4587290"/>
            <a:ext cx="207172" cy="554372"/>
            <a:chOff x="568750" y="238125"/>
            <a:chExt cx="402275" cy="1076450"/>
          </a:xfrm>
        </p:grpSpPr>
        <p:sp>
          <p:nvSpPr>
            <p:cNvPr id="445" name="Google Shape;445;p2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BLANK_1_1_1_3_1_1_1_1_1_1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2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4" name="Google Shape;454;p22"/>
          <p:cNvGrpSpPr/>
          <p:nvPr/>
        </p:nvGrpSpPr>
        <p:grpSpPr>
          <a:xfrm flipH="1" rot="-5400000">
            <a:off x="6134024" y="121531"/>
            <a:ext cx="207172" cy="321077"/>
            <a:chOff x="815599" y="717719"/>
            <a:chExt cx="207172" cy="321077"/>
          </a:xfrm>
        </p:grpSpPr>
        <p:sp>
          <p:nvSpPr>
            <p:cNvPr id="455" name="Google Shape;455;p2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22"/>
          <p:cNvGrpSpPr/>
          <p:nvPr/>
        </p:nvGrpSpPr>
        <p:grpSpPr>
          <a:xfrm>
            <a:off x="162800" y="2932715"/>
            <a:ext cx="207172" cy="554372"/>
            <a:chOff x="568750" y="238125"/>
            <a:chExt cx="402275" cy="1076450"/>
          </a:xfrm>
        </p:grpSpPr>
        <p:sp>
          <p:nvSpPr>
            <p:cNvPr id="460" name="Google Shape;460;p22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2"/>
          <p:cNvGrpSpPr/>
          <p:nvPr/>
        </p:nvGrpSpPr>
        <p:grpSpPr>
          <a:xfrm flipH="1">
            <a:off x="8743424" y="2855831"/>
            <a:ext cx="207172" cy="321077"/>
            <a:chOff x="815599" y="717719"/>
            <a:chExt cx="207172" cy="321077"/>
          </a:xfrm>
        </p:grpSpPr>
        <p:sp>
          <p:nvSpPr>
            <p:cNvPr id="467" name="Google Shape;467;p2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BLANK_1_1_1_3_1_1_1_1_1_1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3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74" name="Google Shape;474;p23"/>
          <p:cNvGrpSpPr/>
          <p:nvPr/>
        </p:nvGrpSpPr>
        <p:grpSpPr>
          <a:xfrm>
            <a:off x="8696399" y="2910031"/>
            <a:ext cx="207172" cy="321077"/>
            <a:chOff x="815599" y="717719"/>
            <a:chExt cx="207172" cy="321077"/>
          </a:xfrm>
        </p:grpSpPr>
        <p:sp>
          <p:nvSpPr>
            <p:cNvPr id="475" name="Google Shape;475;p2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rot="5400000">
            <a:off x="3069200" y="4503340"/>
            <a:ext cx="207172" cy="554372"/>
            <a:chOff x="568750" y="238125"/>
            <a:chExt cx="402275" cy="1076450"/>
          </a:xfrm>
        </p:grpSpPr>
        <p:sp>
          <p:nvSpPr>
            <p:cNvPr id="480" name="Google Shape;480;p2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23"/>
          <p:cNvGrpSpPr/>
          <p:nvPr/>
        </p:nvGrpSpPr>
        <p:grpSpPr>
          <a:xfrm flipH="1">
            <a:off x="169924" y="1542006"/>
            <a:ext cx="207172" cy="321077"/>
            <a:chOff x="815599" y="717719"/>
            <a:chExt cx="207172" cy="321077"/>
          </a:xfrm>
        </p:grpSpPr>
        <p:sp>
          <p:nvSpPr>
            <p:cNvPr id="487" name="Google Shape;487;p2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3"/>
          <p:cNvGrpSpPr/>
          <p:nvPr/>
        </p:nvGrpSpPr>
        <p:grpSpPr>
          <a:xfrm flipH="1">
            <a:off x="1021474" y="3431856"/>
            <a:ext cx="207172" cy="321077"/>
            <a:chOff x="815599" y="717719"/>
            <a:chExt cx="207172" cy="321077"/>
          </a:xfrm>
        </p:grpSpPr>
        <p:sp>
          <p:nvSpPr>
            <p:cNvPr id="492" name="Google Shape;492;p2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4"/>
          <p:cNvSpPr txBox="1"/>
          <p:nvPr>
            <p:ph type="title"/>
          </p:nvPr>
        </p:nvSpPr>
        <p:spPr>
          <a:xfrm>
            <a:off x="3098400" y="962175"/>
            <a:ext cx="4279200" cy="114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9" name="Google Shape;499;p24"/>
          <p:cNvSpPr txBox="1"/>
          <p:nvPr>
            <p:ph idx="1" type="subTitle"/>
          </p:nvPr>
        </p:nvSpPr>
        <p:spPr>
          <a:xfrm>
            <a:off x="3098400" y="2100825"/>
            <a:ext cx="4279200" cy="2048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0" name="Google Shape;500;p24"/>
          <p:cNvGrpSpPr/>
          <p:nvPr/>
        </p:nvGrpSpPr>
        <p:grpSpPr>
          <a:xfrm>
            <a:off x="8327550" y="2465415"/>
            <a:ext cx="207172" cy="554372"/>
            <a:chOff x="568750" y="238125"/>
            <a:chExt cx="402275" cy="1076450"/>
          </a:xfrm>
        </p:grpSpPr>
        <p:sp>
          <p:nvSpPr>
            <p:cNvPr id="501" name="Google Shape;501;p24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4"/>
          <p:cNvGrpSpPr/>
          <p:nvPr/>
        </p:nvGrpSpPr>
        <p:grpSpPr>
          <a:xfrm>
            <a:off x="715088" y="309173"/>
            <a:ext cx="207172" cy="321077"/>
            <a:chOff x="8428900" y="4287435"/>
            <a:chExt cx="207172" cy="321077"/>
          </a:xfrm>
        </p:grpSpPr>
        <p:sp>
          <p:nvSpPr>
            <p:cNvPr id="508" name="Google Shape;508;p2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24"/>
          <p:cNvGrpSpPr/>
          <p:nvPr/>
        </p:nvGrpSpPr>
        <p:grpSpPr>
          <a:xfrm rot="-5400000">
            <a:off x="3023511" y="4317711"/>
            <a:ext cx="290453" cy="699769"/>
            <a:chOff x="932686" y="381461"/>
            <a:chExt cx="290453" cy="699769"/>
          </a:xfrm>
        </p:grpSpPr>
        <p:sp>
          <p:nvSpPr>
            <p:cNvPr id="513" name="Google Shape;513;p24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5"/>
          <p:cNvSpPr txBox="1"/>
          <p:nvPr>
            <p:ph type="title"/>
          </p:nvPr>
        </p:nvSpPr>
        <p:spPr>
          <a:xfrm>
            <a:off x="1766400" y="962100"/>
            <a:ext cx="4279200" cy="1138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1" name="Google Shape;531;p25"/>
          <p:cNvSpPr txBox="1"/>
          <p:nvPr>
            <p:ph idx="1" type="subTitle"/>
          </p:nvPr>
        </p:nvSpPr>
        <p:spPr>
          <a:xfrm>
            <a:off x="1766400" y="2100750"/>
            <a:ext cx="4279200" cy="204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2" name="Google Shape;532;p25"/>
          <p:cNvGrpSpPr/>
          <p:nvPr/>
        </p:nvGrpSpPr>
        <p:grpSpPr>
          <a:xfrm flipH="1">
            <a:off x="507938" y="2952415"/>
            <a:ext cx="207172" cy="554372"/>
            <a:chOff x="568750" y="238125"/>
            <a:chExt cx="402275" cy="1076450"/>
          </a:xfrm>
        </p:grpSpPr>
        <p:sp>
          <p:nvSpPr>
            <p:cNvPr id="533" name="Google Shape;533;p2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25"/>
          <p:cNvGrpSpPr/>
          <p:nvPr/>
        </p:nvGrpSpPr>
        <p:grpSpPr>
          <a:xfrm flipH="1">
            <a:off x="8428900" y="2317248"/>
            <a:ext cx="207172" cy="321077"/>
            <a:chOff x="8428900" y="4287435"/>
            <a:chExt cx="207172" cy="321077"/>
          </a:xfrm>
        </p:grpSpPr>
        <p:sp>
          <p:nvSpPr>
            <p:cNvPr id="540" name="Google Shape;540;p25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25"/>
          <p:cNvGrpSpPr/>
          <p:nvPr/>
        </p:nvGrpSpPr>
        <p:grpSpPr>
          <a:xfrm flipH="1" rot="5400000">
            <a:off x="3001096" y="4258611"/>
            <a:ext cx="290453" cy="699769"/>
            <a:chOff x="932686" y="381461"/>
            <a:chExt cx="290453" cy="699769"/>
          </a:xfrm>
        </p:grpSpPr>
        <p:sp>
          <p:nvSpPr>
            <p:cNvPr id="545" name="Google Shape;545;p25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6"/>
          <p:cNvSpPr txBox="1"/>
          <p:nvPr>
            <p:ph type="title"/>
          </p:nvPr>
        </p:nvSpPr>
        <p:spPr>
          <a:xfrm>
            <a:off x="715100" y="1310975"/>
            <a:ext cx="3491700" cy="1260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3" name="Google Shape;563;p26"/>
          <p:cNvSpPr txBox="1"/>
          <p:nvPr>
            <p:ph idx="1" type="subTitle"/>
          </p:nvPr>
        </p:nvSpPr>
        <p:spPr>
          <a:xfrm>
            <a:off x="715100" y="2571625"/>
            <a:ext cx="3491700" cy="1260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4" name="Google Shape;564;p26"/>
          <p:cNvGrpSpPr/>
          <p:nvPr/>
        </p:nvGrpSpPr>
        <p:grpSpPr>
          <a:xfrm rot="-5400000">
            <a:off x="7933786" y="4403836"/>
            <a:ext cx="290453" cy="699769"/>
            <a:chOff x="932686" y="381461"/>
            <a:chExt cx="290453" cy="699769"/>
          </a:xfrm>
        </p:grpSpPr>
        <p:sp>
          <p:nvSpPr>
            <p:cNvPr id="565" name="Google Shape;565;p26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26"/>
          <p:cNvGrpSpPr/>
          <p:nvPr/>
        </p:nvGrpSpPr>
        <p:grpSpPr>
          <a:xfrm>
            <a:off x="468123" y="442692"/>
            <a:ext cx="493974" cy="184632"/>
            <a:chOff x="2803075" y="776325"/>
            <a:chExt cx="868450" cy="324600"/>
          </a:xfrm>
        </p:grpSpPr>
        <p:sp>
          <p:nvSpPr>
            <p:cNvPr id="581" name="Google Shape;581;p26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26"/>
          <p:cNvGrpSpPr/>
          <p:nvPr/>
        </p:nvGrpSpPr>
        <p:grpSpPr>
          <a:xfrm>
            <a:off x="1666949" y="4195906"/>
            <a:ext cx="207172" cy="321077"/>
            <a:chOff x="815599" y="717719"/>
            <a:chExt cx="207172" cy="321077"/>
          </a:xfrm>
        </p:grpSpPr>
        <p:sp>
          <p:nvSpPr>
            <p:cNvPr id="588" name="Google Shape;588;p2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7"/>
          <p:cNvSpPr txBox="1"/>
          <p:nvPr>
            <p:ph idx="1" type="subTitle"/>
          </p:nvPr>
        </p:nvSpPr>
        <p:spPr>
          <a:xfrm>
            <a:off x="1874550" y="1121500"/>
            <a:ext cx="5385600" cy="830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7"/>
          <p:cNvSpPr txBox="1"/>
          <p:nvPr>
            <p:ph type="title"/>
          </p:nvPr>
        </p:nvSpPr>
        <p:spPr>
          <a:xfrm>
            <a:off x="1874550" y="535000"/>
            <a:ext cx="53856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96" name="Google Shape;596;p27"/>
          <p:cNvGrpSpPr/>
          <p:nvPr/>
        </p:nvGrpSpPr>
        <p:grpSpPr>
          <a:xfrm>
            <a:off x="8593549" y="1500331"/>
            <a:ext cx="207172" cy="321077"/>
            <a:chOff x="815599" y="717719"/>
            <a:chExt cx="207172" cy="321077"/>
          </a:xfrm>
        </p:grpSpPr>
        <p:sp>
          <p:nvSpPr>
            <p:cNvPr id="597" name="Google Shape;597;p2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27"/>
          <p:cNvGrpSpPr/>
          <p:nvPr/>
        </p:nvGrpSpPr>
        <p:grpSpPr>
          <a:xfrm rot="5400000">
            <a:off x="7734150" y="2736590"/>
            <a:ext cx="207172" cy="554372"/>
            <a:chOff x="568750" y="238125"/>
            <a:chExt cx="402275" cy="1076450"/>
          </a:xfrm>
        </p:grpSpPr>
        <p:sp>
          <p:nvSpPr>
            <p:cNvPr id="602" name="Google Shape;602;p2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27"/>
          <p:cNvGrpSpPr/>
          <p:nvPr/>
        </p:nvGrpSpPr>
        <p:grpSpPr>
          <a:xfrm flipH="1">
            <a:off x="761474" y="3117344"/>
            <a:ext cx="207172" cy="321077"/>
            <a:chOff x="815599" y="717719"/>
            <a:chExt cx="207172" cy="321077"/>
          </a:xfrm>
        </p:grpSpPr>
        <p:sp>
          <p:nvSpPr>
            <p:cNvPr id="609" name="Google Shape;609;p2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8"/>
          <p:cNvSpPr txBox="1"/>
          <p:nvPr>
            <p:ph type="title"/>
          </p:nvPr>
        </p:nvSpPr>
        <p:spPr>
          <a:xfrm>
            <a:off x="715100" y="962400"/>
            <a:ext cx="4871400" cy="10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6" name="Google Shape;616;p28"/>
          <p:cNvSpPr txBox="1"/>
          <p:nvPr>
            <p:ph idx="1" type="subTitle"/>
          </p:nvPr>
        </p:nvSpPr>
        <p:spPr>
          <a:xfrm>
            <a:off x="715100" y="1970700"/>
            <a:ext cx="4871400" cy="2210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7" name="Google Shape;617;p28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18" name="Google Shape;618;p2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8"/>
          <p:cNvGrpSpPr/>
          <p:nvPr/>
        </p:nvGrpSpPr>
        <p:grpSpPr>
          <a:xfrm rot="5400000">
            <a:off x="5820650" y="154240"/>
            <a:ext cx="207172" cy="554372"/>
            <a:chOff x="568750" y="238125"/>
            <a:chExt cx="402275" cy="1076450"/>
          </a:xfrm>
        </p:grpSpPr>
        <p:sp>
          <p:nvSpPr>
            <p:cNvPr id="623" name="Google Shape;623;p2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630" name="Google Shape;630;p2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9"/>
          <p:cNvSpPr txBox="1"/>
          <p:nvPr>
            <p:ph type="title"/>
          </p:nvPr>
        </p:nvSpPr>
        <p:spPr>
          <a:xfrm>
            <a:off x="5086375" y="535000"/>
            <a:ext cx="3342600" cy="255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7" name="Google Shape;637;p29"/>
          <p:cNvSpPr txBox="1"/>
          <p:nvPr>
            <p:ph idx="1" type="subTitle"/>
          </p:nvPr>
        </p:nvSpPr>
        <p:spPr>
          <a:xfrm>
            <a:off x="5086375" y="3086200"/>
            <a:ext cx="3342600" cy="1522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8" name="Google Shape;638;p29"/>
          <p:cNvGrpSpPr/>
          <p:nvPr/>
        </p:nvGrpSpPr>
        <p:grpSpPr>
          <a:xfrm>
            <a:off x="8667824" y="1462231"/>
            <a:ext cx="207172" cy="321077"/>
            <a:chOff x="815599" y="717719"/>
            <a:chExt cx="207172" cy="321077"/>
          </a:xfrm>
        </p:grpSpPr>
        <p:sp>
          <p:nvSpPr>
            <p:cNvPr id="639" name="Google Shape;639;p29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29"/>
          <p:cNvGrpSpPr/>
          <p:nvPr/>
        </p:nvGrpSpPr>
        <p:grpSpPr>
          <a:xfrm flipH="1">
            <a:off x="266174" y="2959781"/>
            <a:ext cx="207172" cy="321077"/>
            <a:chOff x="815599" y="717719"/>
            <a:chExt cx="207172" cy="321077"/>
          </a:xfrm>
        </p:grpSpPr>
        <p:sp>
          <p:nvSpPr>
            <p:cNvPr id="644" name="Google Shape;644;p29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_1_1_1_1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0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1" name="Google Shape;651;p30"/>
          <p:cNvSpPr txBox="1"/>
          <p:nvPr>
            <p:ph idx="1" type="body"/>
          </p:nvPr>
        </p:nvSpPr>
        <p:spPr>
          <a:xfrm>
            <a:off x="720000" y="1116750"/>
            <a:ext cx="3852000" cy="3491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2" name="Google Shape;652;p30"/>
          <p:cNvSpPr txBox="1"/>
          <p:nvPr>
            <p:ph idx="2" type="body"/>
          </p:nvPr>
        </p:nvSpPr>
        <p:spPr>
          <a:xfrm>
            <a:off x="4571925" y="1116750"/>
            <a:ext cx="3852000" cy="3491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grpSp>
        <p:nvGrpSpPr>
          <p:cNvPr id="653" name="Google Shape;653;p30"/>
          <p:cNvGrpSpPr/>
          <p:nvPr/>
        </p:nvGrpSpPr>
        <p:grpSpPr>
          <a:xfrm flipH="1" rot="10800000">
            <a:off x="8780449" y="1496319"/>
            <a:ext cx="207172" cy="321077"/>
            <a:chOff x="815599" y="717719"/>
            <a:chExt cx="207172" cy="321077"/>
          </a:xfrm>
        </p:grpSpPr>
        <p:sp>
          <p:nvSpPr>
            <p:cNvPr id="654" name="Google Shape;654;p3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30"/>
          <p:cNvGrpSpPr/>
          <p:nvPr/>
        </p:nvGrpSpPr>
        <p:grpSpPr>
          <a:xfrm flipH="1" rot="10800000">
            <a:off x="350824" y="213919"/>
            <a:ext cx="207172" cy="321077"/>
            <a:chOff x="815599" y="717719"/>
            <a:chExt cx="207172" cy="321077"/>
          </a:xfrm>
        </p:grpSpPr>
        <p:sp>
          <p:nvSpPr>
            <p:cNvPr id="659" name="Google Shape;659;p3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"/>
          <p:cNvSpPr txBox="1"/>
          <p:nvPr>
            <p:ph idx="1" type="body"/>
          </p:nvPr>
        </p:nvSpPr>
        <p:spPr>
          <a:xfrm>
            <a:off x="720000" y="1116750"/>
            <a:ext cx="7704000" cy="3491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7" name="Google Shape;57;p4"/>
          <p:cNvGrpSpPr/>
          <p:nvPr/>
        </p:nvGrpSpPr>
        <p:grpSpPr>
          <a:xfrm>
            <a:off x="168460" y="442692"/>
            <a:ext cx="493974" cy="184632"/>
            <a:chOff x="2803075" y="776325"/>
            <a:chExt cx="868450" cy="324600"/>
          </a:xfrm>
        </p:grpSpPr>
        <p:sp>
          <p:nvSpPr>
            <p:cNvPr id="58" name="Google Shape;58;p4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 rot="-5400000">
            <a:off x="7928886" y="4508211"/>
            <a:ext cx="290453" cy="699769"/>
            <a:chOff x="932686" y="381461"/>
            <a:chExt cx="290453" cy="699769"/>
          </a:xfrm>
        </p:grpSpPr>
        <p:sp>
          <p:nvSpPr>
            <p:cNvPr id="65" name="Google Shape;65;p4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_1_1_1_1_1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1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66" name="Google Shape;666;p31"/>
          <p:cNvGrpSpPr/>
          <p:nvPr/>
        </p:nvGrpSpPr>
        <p:grpSpPr>
          <a:xfrm>
            <a:off x="8678924" y="2868419"/>
            <a:ext cx="207172" cy="321077"/>
            <a:chOff x="815599" y="717719"/>
            <a:chExt cx="207172" cy="321077"/>
          </a:xfrm>
        </p:grpSpPr>
        <p:sp>
          <p:nvSpPr>
            <p:cNvPr id="667" name="Google Shape;667;p3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31"/>
          <p:cNvGrpSpPr/>
          <p:nvPr/>
        </p:nvGrpSpPr>
        <p:grpSpPr>
          <a:xfrm flipH="1">
            <a:off x="593524" y="2723106"/>
            <a:ext cx="207172" cy="321077"/>
            <a:chOff x="815599" y="717719"/>
            <a:chExt cx="207172" cy="321077"/>
          </a:xfrm>
        </p:grpSpPr>
        <p:sp>
          <p:nvSpPr>
            <p:cNvPr id="672" name="Google Shape;672;p3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31"/>
          <p:cNvGrpSpPr/>
          <p:nvPr/>
        </p:nvGrpSpPr>
        <p:grpSpPr>
          <a:xfrm flipH="1" rot="5400000">
            <a:off x="3269649" y="4551556"/>
            <a:ext cx="207172" cy="321077"/>
            <a:chOff x="815599" y="717719"/>
            <a:chExt cx="207172" cy="321077"/>
          </a:xfrm>
        </p:grpSpPr>
        <p:sp>
          <p:nvSpPr>
            <p:cNvPr id="677" name="Google Shape;677;p3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31"/>
          <p:cNvSpPr txBox="1"/>
          <p:nvPr>
            <p:ph idx="2" type="title"/>
          </p:nvPr>
        </p:nvSpPr>
        <p:spPr>
          <a:xfrm>
            <a:off x="3282127" y="25002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2" name="Google Shape;682;p31"/>
          <p:cNvSpPr txBox="1"/>
          <p:nvPr>
            <p:ph idx="1" type="subTitle"/>
          </p:nvPr>
        </p:nvSpPr>
        <p:spPr>
          <a:xfrm>
            <a:off x="3282127" y="3149400"/>
            <a:ext cx="2568000" cy="1276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31"/>
          <p:cNvSpPr txBox="1"/>
          <p:nvPr>
            <p:ph idx="3" type="title"/>
          </p:nvPr>
        </p:nvSpPr>
        <p:spPr>
          <a:xfrm>
            <a:off x="5853716" y="25002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4" name="Google Shape;684;p31"/>
          <p:cNvSpPr txBox="1"/>
          <p:nvPr>
            <p:ph idx="4" type="subTitle"/>
          </p:nvPr>
        </p:nvSpPr>
        <p:spPr>
          <a:xfrm>
            <a:off x="5853716" y="3149400"/>
            <a:ext cx="2568000" cy="1276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2"/>
          <p:cNvSpPr txBox="1"/>
          <p:nvPr>
            <p:ph type="title"/>
          </p:nvPr>
        </p:nvSpPr>
        <p:spPr>
          <a:xfrm>
            <a:off x="717500" y="3114600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8" name="Google Shape;688;p32"/>
          <p:cNvSpPr txBox="1"/>
          <p:nvPr>
            <p:ph idx="1" type="subTitle"/>
          </p:nvPr>
        </p:nvSpPr>
        <p:spPr>
          <a:xfrm>
            <a:off x="717550" y="3763900"/>
            <a:ext cx="2568000" cy="84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32"/>
          <p:cNvSpPr txBox="1"/>
          <p:nvPr>
            <p:ph idx="2" type="title"/>
          </p:nvPr>
        </p:nvSpPr>
        <p:spPr>
          <a:xfrm>
            <a:off x="3285512" y="3114600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0" name="Google Shape;690;p32"/>
          <p:cNvSpPr txBox="1"/>
          <p:nvPr>
            <p:ph idx="3" type="subTitle"/>
          </p:nvPr>
        </p:nvSpPr>
        <p:spPr>
          <a:xfrm>
            <a:off x="3285562" y="3763900"/>
            <a:ext cx="2568000" cy="84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32"/>
          <p:cNvSpPr txBox="1"/>
          <p:nvPr>
            <p:ph idx="4" type="title"/>
          </p:nvPr>
        </p:nvSpPr>
        <p:spPr>
          <a:xfrm>
            <a:off x="5853499" y="3114700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2" name="Google Shape;692;p32"/>
          <p:cNvSpPr txBox="1"/>
          <p:nvPr>
            <p:ph idx="5" type="subTitle"/>
          </p:nvPr>
        </p:nvSpPr>
        <p:spPr>
          <a:xfrm>
            <a:off x="5853550" y="3764013"/>
            <a:ext cx="2568000" cy="84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32"/>
          <p:cNvSpPr txBox="1"/>
          <p:nvPr>
            <p:ph idx="6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94" name="Google Shape;694;p32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95" name="Google Shape;695;p3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3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00" name="Google Shape;700;p3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3"/>
          <p:cNvSpPr txBox="1"/>
          <p:nvPr>
            <p:ph type="title"/>
          </p:nvPr>
        </p:nvSpPr>
        <p:spPr>
          <a:xfrm>
            <a:off x="719995" y="3959369"/>
            <a:ext cx="2576700" cy="64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7" name="Google Shape;707;p33"/>
          <p:cNvSpPr txBox="1"/>
          <p:nvPr>
            <p:ph idx="1" type="subTitle"/>
          </p:nvPr>
        </p:nvSpPr>
        <p:spPr>
          <a:xfrm>
            <a:off x="719995" y="1419700"/>
            <a:ext cx="2576700" cy="253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33"/>
          <p:cNvSpPr txBox="1"/>
          <p:nvPr>
            <p:ph idx="2" type="title"/>
          </p:nvPr>
        </p:nvSpPr>
        <p:spPr>
          <a:xfrm>
            <a:off x="3285999" y="3959600"/>
            <a:ext cx="2576700" cy="64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9" name="Google Shape;709;p33"/>
          <p:cNvSpPr txBox="1"/>
          <p:nvPr>
            <p:ph idx="3" type="subTitle"/>
          </p:nvPr>
        </p:nvSpPr>
        <p:spPr>
          <a:xfrm>
            <a:off x="3285999" y="1419700"/>
            <a:ext cx="2576700" cy="253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33"/>
          <p:cNvSpPr txBox="1"/>
          <p:nvPr>
            <p:ph idx="4" type="title"/>
          </p:nvPr>
        </p:nvSpPr>
        <p:spPr>
          <a:xfrm>
            <a:off x="5847105" y="3959354"/>
            <a:ext cx="2576700" cy="64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1" name="Google Shape;711;p33"/>
          <p:cNvSpPr txBox="1"/>
          <p:nvPr>
            <p:ph idx="5" type="subTitle"/>
          </p:nvPr>
        </p:nvSpPr>
        <p:spPr>
          <a:xfrm>
            <a:off x="5847105" y="1419700"/>
            <a:ext cx="2576700" cy="253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33"/>
          <p:cNvSpPr txBox="1"/>
          <p:nvPr>
            <p:ph idx="6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13" name="Google Shape;713;p33"/>
          <p:cNvGrpSpPr/>
          <p:nvPr/>
        </p:nvGrpSpPr>
        <p:grpSpPr>
          <a:xfrm>
            <a:off x="334088" y="2928548"/>
            <a:ext cx="207172" cy="321077"/>
            <a:chOff x="8428900" y="4287435"/>
            <a:chExt cx="207172" cy="321077"/>
          </a:xfrm>
        </p:grpSpPr>
        <p:sp>
          <p:nvSpPr>
            <p:cNvPr id="714" name="Google Shape;714;p3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33"/>
          <p:cNvGrpSpPr/>
          <p:nvPr/>
        </p:nvGrpSpPr>
        <p:grpSpPr>
          <a:xfrm flipH="1">
            <a:off x="8710925" y="3201785"/>
            <a:ext cx="207172" cy="321077"/>
            <a:chOff x="8428900" y="4287435"/>
            <a:chExt cx="207172" cy="321077"/>
          </a:xfrm>
        </p:grpSpPr>
        <p:sp>
          <p:nvSpPr>
            <p:cNvPr id="719" name="Google Shape;719;p3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4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6" name="Google Shape;726;p34"/>
          <p:cNvSpPr txBox="1"/>
          <p:nvPr>
            <p:ph idx="2" type="title"/>
          </p:nvPr>
        </p:nvSpPr>
        <p:spPr>
          <a:xfrm>
            <a:off x="721250" y="39593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7" name="Google Shape;727;p34"/>
          <p:cNvSpPr txBox="1"/>
          <p:nvPr>
            <p:ph idx="1" type="subTitle"/>
          </p:nvPr>
        </p:nvSpPr>
        <p:spPr>
          <a:xfrm>
            <a:off x="721250" y="2342800"/>
            <a:ext cx="2568000" cy="16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34"/>
          <p:cNvSpPr txBox="1"/>
          <p:nvPr>
            <p:ph idx="3" type="title"/>
          </p:nvPr>
        </p:nvSpPr>
        <p:spPr>
          <a:xfrm>
            <a:off x="3289251" y="39593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9" name="Google Shape;729;p34"/>
          <p:cNvSpPr txBox="1"/>
          <p:nvPr>
            <p:ph idx="4" type="subTitle"/>
          </p:nvPr>
        </p:nvSpPr>
        <p:spPr>
          <a:xfrm>
            <a:off x="3289251" y="2342800"/>
            <a:ext cx="2568000" cy="16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34"/>
          <p:cNvSpPr txBox="1"/>
          <p:nvPr>
            <p:ph idx="5" type="title"/>
          </p:nvPr>
        </p:nvSpPr>
        <p:spPr>
          <a:xfrm>
            <a:off x="5857252" y="39593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1" name="Google Shape;731;p34"/>
          <p:cNvSpPr txBox="1"/>
          <p:nvPr>
            <p:ph idx="6" type="subTitle"/>
          </p:nvPr>
        </p:nvSpPr>
        <p:spPr>
          <a:xfrm>
            <a:off x="5857252" y="2342800"/>
            <a:ext cx="2568000" cy="16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2" name="Google Shape;732;p34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733" name="Google Shape;733;p34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34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40" name="Google Shape;740;p34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34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745" name="Google Shape;745;p34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BLANK_1_1_1_2_1_1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5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2" name="Google Shape;752;p35"/>
          <p:cNvSpPr txBox="1"/>
          <p:nvPr>
            <p:ph idx="2" type="title"/>
          </p:nvPr>
        </p:nvSpPr>
        <p:spPr>
          <a:xfrm>
            <a:off x="716950" y="2962925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3" name="Google Shape;753;p35"/>
          <p:cNvSpPr txBox="1"/>
          <p:nvPr>
            <p:ph idx="1" type="subTitle"/>
          </p:nvPr>
        </p:nvSpPr>
        <p:spPr>
          <a:xfrm>
            <a:off x="716950" y="3612126"/>
            <a:ext cx="2568000" cy="99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35"/>
          <p:cNvSpPr txBox="1"/>
          <p:nvPr>
            <p:ph idx="3" type="title"/>
          </p:nvPr>
        </p:nvSpPr>
        <p:spPr>
          <a:xfrm>
            <a:off x="3284949" y="2963025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5" name="Google Shape;755;p35"/>
          <p:cNvSpPr txBox="1"/>
          <p:nvPr>
            <p:ph idx="4" type="subTitle"/>
          </p:nvPr>
        </p:nvSpPr>
        <p:spPr>
          <a:xfrm>
            <a:off x="3284949" y="3612226"/>
            <a:ext cx="2568000" cy="99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35"/>
          <p:cNvSpPr txBox="1"/>
          <p:nvPr>
            <p:ph idx="5" type="title"/>
          </p:nvPr>
        </p:nvSpPr>
        <p:spPr>
          <a:xfrm>
            <a:off x="5852951" y="2963025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7" name="Google Shape;757;p35"/>
          <p:cNvSpPr txBox="1"/>
          <p:nvPr>
            <p:ph idx="6" type="subTitle"/>
          </p:nvPr>
        </p:nvSpPr>
        <p:spPr>
          <a:xfrm>
            <a:off x="5852951" y="3612226"/>
            <a:ext cx="2568000" cy="99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8" name="Google Shape;758;p35"/>
          <p:cNvGrpSpPr/>
          <p:nvPr/>
        </p:nvGrpSpPr>
        <p:grpSpPr>
          <a:xfrm>
            <a:off x="7982024" y="1401181"/>
            <a:ext cx="207172" cy="321077"/>
            <a:chOff x="815599" y="717719"/>
            <a:chExt cx="207172" cy="321077"/>
          </a:xfrm>
        </p:grpSpPr>
        <p:sp>
          <p:nvSpPr>
            <p:cNvPr id="759" name="Google Shape;759;p3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35"/>
          <p:cNvGrpSpPr/>
          <p:nvPr/>
        </p:nvGrpSpPr>
        <p:grpSpPr>
          <a:xfrm rot="5400000">
            <a:off x="2904175" y="4573915"/>
            <a:ext cx="207172" cy="554372"/>
            <a:chOff x="568750" y="238125"/>
            <a:chExt cx="402275" cy="1076450"/>
          </a:xfrm>
        </p:grpSpPr>
        <p:sp>
          <p:nvSpPr>
            <p:cNvPr id="764" name="Google Shape;764;p3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35"/>
          <p:cNvGrpSpPr/>
          <p:nvPr/>
        </p:nvGrpSpPr>
        <p:grpSpPr>
          <a:xfrm flipH="1">
            <a:off x="904349" y="2082231"/>
            <a:ext cx="207172" cy="321077"/>
            <a:chOff x="815599" y="717719"/>
            <a:chExt cx="207172" cy="321077"/>
          </a:xfrm>
        </p:grpSpPr>
        <p:sp>
          <p:nvSpPr>
            <p:cNvPr id="771" name="Google Shape;771;p3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6"/>
          <p:cNvSpPr txBox="1"/>
          <p:nvPr>
            <p:ph type="title"/>
          </p:nvPr>
        </p:nvSpPr>
        <p:spPr>
          <a:xfrm>
            <a:off x="720003" y="237167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8" name="Google Shape;778;p36"/>
          <p:cNvSpPr txBox="1"/>
          <p:nvPr>
            <p:ph idx="1" type="subTitle"/>
          </p:nvPr>
        </p:nvSpPr>
        <p:spPr>
          <a:xfrm>
            <a:off x="720050" y="3017296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36"/>
          <p:cNvSpPr txBox="1"/>
          <p:nvPr>
            <p:ph idx="2" type="title"/>
          </p:nvPr>
        </p:nvSpPr>
        <p:spPr>
          <a:xfrm>
            <a:off x="2646011" y="237158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0" name="Google Shape;780;p36"/>
          <p:cNvSpPr txBox="1"/>
          <p:nvPr>
            <p:ph idx="3" type="subTitle"/>
          </p:nvPr>
        </p:nvSpPr>
        <p:spPr>
          <a:xfrm>
            <a:off x="2646053" y="3017174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36"/>
          <p:cNvSpPr txBox="1"/>
          <p:nvPr>
            <p:ph idx="4" type="title"/>
          </p:nvPr>
        </p:nvSpPr>
        <p:spPr>
          <a:xfrm>
            <a:off x="6497997" y="237158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2" name="Google Shape;782;p36"/>
          <p:cNvSpPr txBox="1"/>
          <p:nvPr>
            <p:ph idx="5" type="subTitle"/>
          </p:nvPr>
        </p:nvSpPr>
        <p:spPr>
          <a:xfrm>
            <a:off x="6498030" y="3017174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36"/>
          <p:cNvSpPr txBox="1"/>
          <p:nvPr>
            <p:ph idx="6" type="title"/>
          </p:nvPr>
        </p:nvSpPr>
        <p:spPr>
          <a:xfrm>
            <a:off x="4571999" y="237158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4" name="Google Shape;784;p36"/>
          <p:cNvSpPr txBox="1"/>
          <p:nvPr>
            <p:ph idx="7" type="subTitle"/>
          </p:nvPr>
        </p:nvSpPr>
        <p:spPr>
          <a:xfrm>
            <a:off x="4572036" y="3017174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36"/>
          <p:cNvSpPr txBox="1"/>
          <p:nvPr>
            <p:ph idx="8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86" name="Google Shape;786;p36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787" name="Google Shape;787;p3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3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92" name="Google Shape;792;p3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36"/>
          <p:cNvGrpSpPr/>
          <p:nvPr/>
        </p:nvGrpSpPr>
        <p:grpSpPr>
          <a:xfrm rot="5400000">
            <a:off x="3086975" y="4589240"/>
            <a:ext cx="207172" cy="554372"/>
            <a:chOff x="568750" y="238125"/>
            <a:chExt cx="402275" cy="1076450"/>
          </a:xfrm>
        </p:grpSpPr>
        <p:sp>
          <p:nvSpPr>
            <p:cNvPr id="797" name="Google Shape;797;p3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7"/>
          <p:cNvSpPr txBox="1"/>
          <p:nvPr>
            <p:ph type="title"/>
          </p:nvPr>
        </p:nvSpPr>
        <p:spPr>
          <a:xfrm>
            <a:off x="720027" y="275492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6" name="Google Shape;806;p37"/>
          <p:cNvSpPr txBox="1"/>
          <p:nvPr>
            <p:ph idx="1" type="subTitle"/>
          </p:nvPr>
        </p:nvSpPr>
        <p:spPr>
          <a:xfrm>
            <a:off x="720027" y="3400517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37"/>
          <p:cNvSpPr txBox="1"/>
          <p:nvPr>
            <p:ph idx="2" type="title"/>
          </p:nvPr>
        </p:nvSpPr>
        <p:spPr>
          <a:xfrm>
            <a:off x="2646031" y="275483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8" name="Google Shape;808;p37"/>
          <p:cNvSpPr txBox="1"/>
          <p:nvPr>
            <p:ph idx="3" type="subTitle"/>
          </p:nvPr>
        </p:nvSpPr>
        <p:spPr>
          <a:xfrm>
            <a:off x="2646031" y="3400425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37"/>
          <p:cNvSpPr txBox="1"/>
          <p:nvPr>
            <p:ph idx="4" type="title"/>
          </p:nvPr>
        </p:nvSpPr>
        <p:spPr>
          <a:xfrm>
            <a:off x="6498011" y="275483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0" name="Google Shape;810;p37"/>
          <p:cNvSpPr txBox="1"/>
          <p:nvPr>
            <p:ph idx="5" type="subTitle"/>
          </p:nvPr>
        </p:nvSpPr>
        <p:spPr>
          <a:xfrm>
            <a:off x="6498011" y="3400425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37"/>
          <p:cNvSpPr txBox="1"/>
          <p:nvPr>
            <p:ph idx="6" type="title"/>
          </p:nvPr>
        </p:nvSpPr>
        <p:spPr>
          <a:xfrm>
            <a:off x="4572016" y="275483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2" name="Google Shape;812;p37"/>
          <p:cNvSpPr txBox="1"/>
          <p:nvPr>
            <p:ph idx="7" type="subTitle"/>
          </p:nvPr>
        </p:nvSpPr>
        <p:spPr>
          <a:xfrm>
            <a:off x="4572016" y="3400425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37"/>
          <p:cNvSpPr txBox="1"/>
          <p:nvPr>
            <p:ph idx="8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14" name="Google Shape;814;p37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815" name="Google Shape;815;p3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37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820" name="Google Shape;820;p3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37"/>
          <p:cNvGrpSpPr/>
          <p:nvPr/>
        </p:nvGrpSpPr>
        <p:grpSpPr>
          <a:xfrm rot="5400000">
            <a:off x="3086975" y="4589240"/>
            <a:ext cx="207172" cy="554372"/>
            <a:chOff x="568750" y="238125"/>
            <a:chExt cx="402275" cy="1076450"/>
          </a:xfrm>
        </p:grpSpPr>
        <p:sp>
          <p:nvSpPr>
            <p:cNvPr id="825" name="Google Shape;825;p3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LANK_1_1_1_1_2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8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4" name="Google Shape;834;p38"/>
          <p:cNvSpPr txBox="1"/>
          <p:nvPr>
            <p:ph idx="2" type="title"/>
          </p:nvPr>
        </p:nvSpPr>
        <p:spPr>
          <a:xfrm>
            <a:off x="2122271" y="1428200"/>
            <a:ext cx="24486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5" name="Google Shape;835;p38"/>
          <p:cNvSpPr txBox="1"/>
          <p:nvPr>
            <p:ph idx="3" type="title"/>
          </p:nvPr>
        </p:nvSpPr>
        <p:spPr>
          <a:xfrm>
            <a:off x="5976348" y="1428200"/>
            <a:ext cx="24462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6" name="Google Shape;836;p38"/>
          <p:cNvSpPr txBox="1"/>
          <p:nvPr>
            <p:ph idx="4" type="title"/>
          </p:nvPr>
        </p:nvSpPr>
        <p:spPr>
          <a:xfrm>
            <a:off x="2122553" y="3008186"/>
            <a:ext cx="24486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7" name="Google Shape;837;p38"/>
          <p:cNvSpPr txBox="1"/>
          <p:nvPr>
            <p:ph idx="1" type="subTitle"/>
          </p:nvPr>
        </p:nvSpPr>
        <p:spPr>
          <a:xfrm>
            <a:off x="2123735" y="3657375"/>
            <a:ext cx="24486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38"/>
          <p:cNvSpPr txBox="1"/>
          <p:nvPr>
            <p:ph idx="5" type="title"/>
          </p:nvPr>
        </p:nvSpPr>
        <p:spPr>
          <a:xfrm>
            <a:off x="5976630" y="3008186"/>
            <a:ext cx="24462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9" name="Google Shape;839;p38"/>
          <p:cNvSpPr txBox="1"/>
          <p:nvPr>
            <p:ph idx="6" type="subTitle"/>
          </p:nvPr>
        </p:nvSpPr>
        <p:spPr>
          <a:xfrm>
            <a:off x="5977819" y="3657375"/>
            <a:ext cx="24462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38"/>
          <p:cNvSpPr txBox="1"/>
          <p:nvPr>
            <p:ph idx="7" type="subTitle"/>
          </p:nvPr>
        </p:nvSpPr>
        <p:spPr>
          <a:xfrm>
            <a:off x="2123737" y="2077388"/>
            <a:ext cx="24486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38"/>
          <p:cNvSpPr txBox="1"/>
          <p:nvPr>
            <p:ph idx="8" type="subTitle"/>
          </p:nvPr>
        </p:nvSpPr>
        <p:spPr>
          <a:xfrm>
            <a:off x="5977764" y="2077388"/>
            <a:ext cx="24462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2" name="Google Shape;842;p3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843" name="Google Shape;843;p3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38"/>
          <p:cNvGrpSpPr/>
          <p:nvPr/>
        </p:nvGrpSpPr>
        <p:grpSpPr>
          <a:xfrm>
            <a:off x="8659100" y="2762740"/>
            <a:ext cx="207172" cy="554372"/>
            <a:chOff x="568750" y="238125"/>
            <a:chExt cx="402275" cy="1076450"/>
          </a:xfrm>
        </p:grpSpPr>
        <p:sp>
          <p:nvSpPr>
            <p:cNvPr id="848" name="Google Shape;848;p3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38"/>
          <p:cNvGrpSpPr/>
          <p:nvPr/>
        </p:nvGrpSpPr>
        <p:grpSpPr>
          <a:xfrm rot="-5400000">
            <a:off x="2934575" y="4625390"/>
            <a:ext cx="207172" cy="554372"/>
            <a:chOff x="568750" y="238125"/>
            <a:chExt cx="402275" cy="1076450"/>
          </a:xfrm>
        </p:grpSpPr>
        <p:sp>
          <p:nvSpPr>
            <p:cNvPr id="855" name="Google Shape;855;p3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39"/>
          <p:cNvSpPr txBox="1"/>
          <p:nvPr>
            <p:ph type="title"/>
          </p:nvPr>
        </p:nvSpPr>
        <p:spPr>
          <a:xfrm>
            <a:off x="1259794" y="1419700"/>
            <a:ext cx="20334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4" name="Google Shape;864;p39"/>
          <p:cNvSpPr txBox="1"/>
          <p:nvPr>
            <p:ph idx="1" type="subTitle"/>
          </p:nvPr>
        </p:nvSpPr>
        <p:spPr>
          <a:xfrm>
            <a:off x="1259836" y="2048663"/>
            <a:ext cx="20334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39"/>
          <p:cNvSpPr txBox="1"/>
          <p:nvPr>
            <p:ph idx="2" type="title"/>
          </p:nvPr>
        </p:nvSpPr>
        <p:spPr>
          <a:xfrm>
            <a:off x="3823726" y="1419700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6" name="Google Shape;866;p39"/>
          <p:cNvSpPr txBox="1"/>
          <p:nvPr>
            <p:ph idx="3" type="subTitle"/>
          </p:nvPr>
        </p:nvSpPr>
        <p:spPr>
          <a:xfrm>
            <a:off x="3823727" y="2048663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39"/>
          <p:cNvSpPr txBox="1"/>
          <p:nvPr>
            <p:ph idx="4" type="title"/>
          </p:nvPr>
        </p:nvSpPr>
        <p:spPr>
          <a:xfrm>
            <a:off x="1260028" y="2999686"/>
            <a:ext cx="20334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8" name="Google Shape;868;p39"/>
          <p:cNvSpPr txBox="1"/>
          <p:nvPr>
            <p:ph idx="5" type="subTitle"/>
          </p:nvPr>
        </p:nvSpPr>
        <p:spPr>
          <a:xfrm>
            <a:off x="1261010" y="3648875"/>
            <a:ext cx="20334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39"/>
          <p:cNvSpPr txBox="1"/>
          <p:nvPr>
            <p:ph idx="6" type="title"/>
          </p:nvPr>
        </p:nvSpPr>
        <p:spPr>
          <a:xfrm>
            <a:off x="3823960" y="2999686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0" name="Google Shape;870;p39"/>
          <p:cNvSpPr txBox="1"/>
          <p:nvPr>
            <p:ph idx="7" type="subTitle"/>
          </p:nvPr>
        </p:nvSpPr>
        <p:spPr>
          <a:xfrm>
            <a:off x="3824948" y="3648875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39"/>
          <p:cNvSpPr txBox="1"/>
          <p:nvPr>
            <p:ph idx="8" type="title"/>
          </p:nvPr>
        </p:nvSpPr>
        <p:spPr>
          <a:xfrm>
            <a:off x="6387778" y="1419700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2" name="Google Shape;872;p39"/>
          <p:cNvSpPr txBox="1"/>
          <p:nvPr>
            <p:ph idx="9" type="subTitle"/>
          </p:nvPr>
        </p:nvSpPr>
        <p:spPr>
          <a:xfrm>
            <a:off x="6387778" y="2048663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3" name="Google Shape;873;p39"/>
          <p:cNvSpPr txBox="1"/>
          <p:nvPr>
            <p:ph idx="13" type="title"/>
          </p:nvPr>
        </p:nvSpPr>
        <p:spPr>
          <a:xfrm>
            <a:off x="6387778" y="2999686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4" name="Google Shape;874;p39"/>
          <p:cNvSpPr txBox="1"/>
          <p:nvPr>
            <p:ph idx="14" type="subTitle"/>
          </p:nvPr>
        </p:nvSpPr>
        <p:spPr>
          <a:xfrm>
            <a:off x="6387778" y="3648875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39"/>
          <p:cNvSpPr txBox="1"/>
          <p:nvPr>
            <p:ph idx="15" type="title"/>
          </p:nvPr>
        </p:nvSpPr>
        <p:spPr>
          <a:xfrm>
            <a:off x="7151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76" name="Google Shape;876;p39"/>
          <p:cNvGrpSpPr/>
          <p:nvPr/>
        </p:nvGrpSpPr>
        <p:grpSpPr>
          <a:xfrm>
            <a:off x="8756344" y="3069519"/>
            <a:ext cx="168754" cy="497320"/>
            <a:chOff x="568750" y="238125"/>
            <a:chExt cx="402275" cy="1076450"/>
          </a:xfrm>
        </p:grpSpPr>
        <p:sp>
          <p:nvSpPr>
            <p:cNvPr id="877" name="Google Shape;877;p3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39"/>
          <p:cNvGrpSpPr/>
          <p:nvPr/>
        </p:nvGrpSpPr>
        <p:grpSpPr>
          <a:xfrm>
            <a:off x="279775" y="2999686"/>
            <a:ext cx="207172" cy="321077"/>
            <a:chOff x="8428900" y="4287435"/>
            <a:chExt cx="207172" cy="321077"/>
          </a:xfrm>
        </p:grpSpPr>
        <p:sp>
          <p:nvSpPr>
            <p:cNvPr id="884" name="Google Shape;884;p3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39"/>
          <p:cNvGrpSpPr/>
          <p:nvPr/>
        </p:nvGrpSpPr>
        <p:grpSpPr>
          <a:xfrm flipH="1">
            <a:off x="8737125" y="149147"/>
            <a:ext cx="207172" cy="321077"/>
            <a:chOff x="8428900" y="4287435"/>
            <a:chExt cx="207172" cy="321077"/>
          </a:xfrm>
        </p:grpSpPr>
        <p:sp>
          <p:nvSpPr>
            <p:cNvPr id="889" name="Google Shape;889;p3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0"/>
          <p:cNvSpPr txBox="1"/>
          <p:nvPr>
            <p:ph hasCustomPrompt="1" type="title"/>
          </p:nvPr>
        </p:nvSpPr>
        <p:spPr>
          <a:xfrm>
            <a:off x="1164563" y="1608982"/>
            <a:ext cx="1494300" cy="940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6" name="Google Shape;896;p40"/>
          <p:cNvSpPr txBox="1"/>
          <p:nvPr>
            <p:ph idx="1" type="subTitle"/>
          </p:nvPr>
        </p:nvSpPr>
        <p:spPr>
          <a:xfrm>
            <a:off x="718825" y="3838587"/>
            <a:ext cx="2385900" cy="76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40"/>
          <p:cNvSpPr txBox="1"/>
          <p:nvPr>
            <p:ph hasCustomPrompt="1" idx="2" type="title"/>
          </p:nvPr>
        </p:nvSpPr>
        <p:spPr>
          <a:xfrm>
            <a:off x="3825333" y="1608982"/>
            <a:ext cx="1493400" cy="940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8" name="Google Shape;898;p40"/>
          <p:cNvSpPr txBox="1"/>
          <p:nvPr>
            <p:ph idx="3" type="subTitle"/>
          </p:nvPr>
        </p:nvSpPr>
        <p:spPr>
          <a:xfrm>
            <a:off x="3379108" y="3838574"/>
            <a:ext cx="2385900" cy="76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40"/>
          <p:cNvSpPr txBox="1"/>
          <p:nvPr>
            <p:ph hasCustomPrompt="1" idx="4" type="title"/>
          </p:nvPr>
        </p:nvSpPr>
        <p:spPr>
          <a:xfrm>
            <a:off x="6485575" y="1608982"/>
            <a:ext cx="1493400" cy="940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00" name="Google Shape;900;p40"/>
          <p:cNvSpPr txBox="1"/>
          <p:nvPr>
            <p:ph idx="5" type="subTitle"/>
          </p:nvPr>
        </p:nvSpPr>
        <p:spPr>
          <a:xfrm>
            <a:off x="6039379" y="3838583"/>
            <a:ext cx="2385900" cy="76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40"/>
          <p:cNvSpPr txBox="1"/>
          <p:nvPr>
            <p:ph idx="6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02" name="Google Shape;902;p40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03" name="Google Shape;903;p4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40"/>
          <p:cNvGrpSpPr/>
          <p:nvPr/>
        </p:nvGrpSpPr>
        <p:grpSpPr>
          <a:xfrm>
            <a:off x="6444960" y="4792667"/>
            <a:ext cx="493974" cy="184632"/>
            <a:chOff x="2803075" y="776325"/>
            <a:chExt cx="868450" cy="324600"/>
          </a:xfrm>
        </p:grpSpPr>
        <p:sp>
          <p:nvSpPr>
            <p:cNvPr id="908" name="Google Shape;908;p40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" name="Google Shape;914;p40"/>
          <p:cNvGrpSpPr/>
          <p:nvPr/>
        </p:nvGrpSpPr>
        <p:grpSpPr>
          <a:xfrm flipH="1" rot="5400000">
            <a:off x="8115824" y="139806"/>
            <a:ext cx="207172" cy="321077"/>
            <a:chOff x="815599" y="717719"/>
            <a:chExt cx="207172" cy="321077"/>
          </a:xfrm>
        </p:grpSpPr>
        <p:sp>
          <p:nvSpPr>
            <p:cNvPr id="915" name="Google Shape;915;p4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40"/>
          <p:cNvSpPr txBox="1"/>
          <p:nvPr>
            <p:ph idx="7" type="title"/>
          </p:nvPr>
        </p:nvSpPr>
        <p:spPr>
          <a:xfrm>
            <a:off x="718775" y="3252075"/>
            <a:ext cx="23859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0" name="Google Shape;920;p40"/>
          <p:cNvSpPr txBox="1"/>
          <p:nvPr>
            <p:ph idx="8" type="title"/>
          </p:nvPr>
        </p:nvSpPr>
        <p:spPr>
          <a:xfrm>
            <a:off x="3379058" y="3252075"/>
            <a:ext cx="23859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1" name="Google Shape;921;p40"/>
          <p:cNvSpPr txBox="1"/>
          <p:nvPr>
            <p:ph idx="9" type="title"/>
          </p:nvPr>
        </p:nvSpPr>
        <p:spPr>
          <a:xfrm>
            <a:off x="6039329" y="3252075"/>
            <a:ext cx="23859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 txBox="1"/>
          <p:nvPr>
            <p:ph idx="1" type="subTitle"/>
          </p:nvPr>
        </p:nvSpPr>
        <p:spPr>
          <a:xfrm>
            <a:off x="715100" y="2252388"/>
            <a:ext cx="2973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2" type="subTitle"/>
          </p:nvPr>
        </p:nvSpPr>
        <p:spPr>
          <a:xfrm>
            <a:off x="5456500" y="2252404"/>
            <a:ext cx="29718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0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4" name="Google Shape;84;p5"/>
          <p:cNvSpPr txBox="1"/>
          <p:nvPr>
            <p:ph idx="3" type="subTitle"/>
          </p:nvPr>
        </p:nvSpPr>
        <p:spPr>
          <a:xfrm>
            <a:off x="715400" y="2901600"/>
            <a:ext cx="2973000" cy="1707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idx="4" type="subTitle"/>
          </p:nvPr>
        </p:nvSpPr>
        <p:spPr>
          <a:xfrm>
            <a:off x="5456800" y="2901619"/>
            <a:ext cx="2971800" cy="1707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6" name="Google Shape;86;p5"/>
          <p:cNvGrpSpPr/>
          <p:nvPr/>
        </p:nvGrpSpPr>
        <p:grpSpPr>
          <a:xfrm>
            <a:off x="354312" y="279229"/>
            <a:ext cx="207172" cy="321077"/>
            <a:chOff x="815599" y="717719"/>
            <a:chExt cx="207172" cy="321077"/>
          </a:xfrm>
        </p:grpSpPr>
        <p:sp>
          <p:nvSpPr>
            <p:cNvPr id="87" name="Google Shape;87;p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5400000">
            <a:off x="4200025" y="4617065"/>
            <a:ext cx="207172" cy="554372"/>
            <a:chOff x="568750" y="238125"/>
            <a:chExt cx="402275" cy="1076450"/>
          </a:xfrm>
        </p:grpSpPr>
        <p:sp>
          <p:nvSpPr>
            <p:cNvPr id="92" name="Google Shape;92;p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flipH="1">
            <a:off x="8657049" y="1480744"/>
            <a:ext cx="207172" cy="321077"/>
            <a:chOff x="815599" y="717719"/>
            <a:chExt cx="207172" cy="321077"/>
          </a:xfrm>
        </p:grpSpPr>
        <p:sp>
          <p:nvSpPr>
            <p:cNvPr id="99" name="Google Shape;99;p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5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41"/>
          <p:cNvSpPr txBox="1"/>
          <p:nvPr>
            <p:ph type="ctrTitle"/>
          </p:nvPr>
        </p:nvSpPr>
        <p:spPr>
          <a:xfrm>
            <a:off x="715100" y="535000"/>
            <a:ext cx="5310300" cy="90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5" name="Google Shape;925;p41"/>
          <p:cNvSpPr txBox="1"/>
          <p:nvPr>
            <p:ph idx="1" type="subTitle"/>
          </p:nvPr>
        </p:nvSpPr>
        <p:spPr>
          <a:xfrm>
            <a:off x="718282" y="1443700"/>
            <a:ext cx="5304000" cy="1959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6" name="Google Shape;926;p41"/>
          <p:cNvSpPr txBox="1"/>
          <p:nvPr/>
        </p:nvSpPr>
        <p:spPr>
          <a:xfrm>
            <a:off x="715100" y="3403225"/>
            <a:ext cx="5304000" cy="945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1371600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27" name="Google Shape;927;p41"/>
          <p:cNvGrpSpPr/>
          <p:nvPr/>
        </p:nvGrpSpPr>
        <p:grpSpPr>
          <a:xfrm>
            <a:off x="8574524" y="2731656"/>
            <a:ext cx="207172" cy="321077"/>
            <a:chOff x="815599" y="717719"/>
            <a:chExt cx="207172" cy="321077"/>
          </a:xfrm>
        </p:grpSpPr>
        <p:sp>
          <p:nvSpPr>
            <p:cNvPr id="928" name="Google Shape;928;p4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41"/>
          <p:cNvGrpSpPr/>
          <p:nvPr/>
        </p:nvGrpSpPr>
        <p:grpSpPr>
          <a:xfrm rot="10800000">
            <a:off x="298238" y="2958515"/>
            <a:ext cx="207172" cy="554372"/>
            <a:chOff x="568750" y="238125"/>
            <a:chExt cx="402275" cy="1076450"/>
          </a:xfrm>
        </p:grpSpPr>
        <p:sp>
          <p:nvSpPr>
            <p:cNvPr id="933" name="Google Shape;933;p4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1" name="Google Shape;941;p42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942" name="Google Shape;942;p42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4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49" name="Google Shape;949;p4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42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954" name="Google Shape;954;p4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4"/>
          <p:cNvSpPr txBox="1"/>
          <p:nvPr>
            <p:ph type="ctrTitle"/>
          </p:nvPr>
        </p:nvSpPr>
        <p:spPr>
          <a:xfrm>
            <a:off x="682500" y="614500"/>
            <a:ext cx="5200800" cy="30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3" name="Google Shape;963;p44"/>
          <p:cNvSpPr txBox="1"/>
          <p:nvPr>
            <p:ph idx="1" type="subTitle"/>
          </p:nvPr>
        </p:nvSpPr>
        <p:spPr>
          <a:xfrm>
            <a:off x="682500" y="3886250"/>
            <a:ext cx="3808500" cy="442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4" name="Google Shape;964;p44"/>
          <p:cNvSpPr/>
          <p:nvPr/>
        </p:nvSpPr>
        <p:spPr>
          <a:xfrm>
            <a:off x="5993880" y="914866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4"/>
          <p:cNvSpPr/>
          <p:nvPr/>
        </p:nvSpPr>
        <p:spPr>
          <a:xfrm>
            <a:off x="7667336" y="2762105"/>
            <a:ext cx="849376" cy="851911"/>
          </a:xfrm>
          <a:custGeom>
            <a:rect b="b" l="l" r="r" t="t"/>
            <a:pathLst>
              <a:path extrusionOk="0" h="6049" w="6031">
                <a:moveTo>
                  <a:pt x="3015" y="0"/>
                </a:moveTo>
                <a:lnTo>
                  <a:pt x="0" y="3034"/>
                </a:lnTo>
                <a:lnTo>
                  <a:pt x="3015" y="6049"/>
                </a:lnTo>
                <a:lnTo>
                  <a:pt x="6030" y="3034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4"/>
          <p:cNvSpPr/>
          <p:nvPr/>
        </p:nvSpPr>
        <p:spPr>
          <a:xfrm>
            <a:off x="6928114" y="1582609"/>
            <a:ext cx="912329" cy="912329"/>
          </a:xfrm>
          <a:custGeom>
            <a:rect b="b" l="l" r="r" t="t"/>
            <a:pathLst>
              <a:path extrusionOk="0" h="6478" w="6478">
                <a:moveTo>
                  <a:pt x="447" y="3239"/>
                </a:moveTo>
                <a:lnTo>
                  <a:pt x="3239" y="6031"/>
                </a:lnTo>
                <a:lnTo>
                  <a:pt x="6031" y="3239"/>
                </a:lnTo>
                <a:lnTo>
                  <a:pt x="3239" y="429"/>
                </a:lnTo>
                <a:close/>
                <a:moveTo>
                  <a:pt x="3239" y="6477"/>
                </a:moveTo>
                <a:lnTo>
                  <a:pt x="1" y="3239"/>
                </a:lnTo>
                <a:lnTo>
                  <a:pt x="3239" y="1"/>
                </a:lnTo>
                <a:lnTo>
                  <a:pt x="6477" y="3239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4"/>
          <p:cNvSpPr/>
          <p:nvPr/>
        </p:nvSpPr>
        <p:spPr>
          <a:xfrm>
            <a:off x="7795777" y="2890545"/>
            <a:ext cx="592493" cy="595169"/>
          </a:xfrm>
          <a:custGeom>
            <a:rect b="b" l="l" r="r" t="t"/>
            <a:pathLst>
              <a:path extrusionOk="0" h="4226" w="4207">
                <a:moveTo>
                  <a:pt x="428" y="2122"/>
                </a:moveTo>
                <a:lnTo>
                  <a:pt x="2103" y="3778"/>
                </a:lnTo>
                <a:lnTo>
                  <a:pt x="3778" y="2122"/>
                </a:lnTo>
                <a:lnTo>
                  <a:pt x="2103" y="447"/>
                </a:lnTo>
                <a:close/>
                <a:moveTo>
                  <a:pt x="2103" y="4225"/>
                </a:moveTo>
                <a:lnTo>
                  <a:pt x="0" y="2122"/>
                </a:lnTo>
                <a:lnTo>
                  <a:pt x="2103" y="0"/>
                </a:lnTo>
                <a:lnTo>
                  <a:pt x="4206" y="2122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4"/>
          <p:cNvSpPr/>
          <p:nvPr/>
        </p:nvSpPr>
        <p:spPr>
          <a:xfrm>
            <a:off x="7109071" y="2397768"/>
            <a:ext cx="2676" cy="91824"/>
          </a:xfrm>
          <a:custGeom>
            <a:rect b="b" l="l" r="r" t="t"/>
            <a:pathLst>
              <a:path extrusionOk="0" h="652" w="19">
                <a:moveTo>
                  <a:pt x="19" y="1"/>
                </a:moveTo>
                <a:lnTo>
                  <a:pt x="0" y="19"/>
                </a:lnTo>
                <a:lnTo>
                  <a:pt x="0" y="633"/>
                </a:lnTo>
                <a:lnTo>
                  <a:pt x="19" y="65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4"/>
          <p:cNvSpPr/>
          <p:nvPr/>
        </p:nvSpPr>
        <p:spPr>
          <a:xfrm>
            <a:off x="7111606" y="2395092"/>
            <a:ext cx="2817" cy="97176"/>
          </a:xfrm>
          <a:custGeom>
            <a:rect b="b" l="l" r="r" t="t"/>
            <a:pathLst>
              <a:path extrusionOk="0" h="690" w="20">
                <a:moveTo>
                  <a:pt x="19" y="1"/>
                </a:moveTo>
                <a:lnTo>
                  <a:pt x="1" y="20"/>
                </a:lnTo>
                <a:lnTo>
                  <a:pt x="1" y="671"/>
                </a:lnTo>
                <a:lnTo>
                  <a:pt x="19" y="69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4"/>
          <p:cNvSpPr/>
          <p:nvPr/>
        </p:nvSpPr>
        <p:spPr>
          <a:xfrm>
            <a:off x="7114282" y="2392557"/>
            <a:ext cx="2676" cy="102387"/>
          </a:xfrm>
          <a:custGeom>
            <a:rect b="b" l="l" r="r" t="t"/>
            <a:pathLst>
              <a:path extrusionOk="0" h="727" w="19">
                <a:moveTo>
                  <a:pt x="19" y="0"/>
                </a:moveTo>
                <a:lnTo>
                  <a:pt x="0" y="19"/>
                </a:lnTo>
                <a:lnTo>
                  <a:pt x="0" y="708"/>
                </a:lnTo>
                <a:lnTo>
                  <a:pt x="19" y="726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4"/>
          <p:cNvSpPr/>
          <p:nvPr/>
        </p:nvSpPr>
        <p:spPr>
          <a:xfrm>
            <a:off x="7116817" y="2387346"/>
            <a:ext cx="2817" cy="110133"/>
          </a:xfrm>
          <a:custGeom>
            <a:rect b="b" l="l" r="r" t="t"/>
            <a:pathLst>
              <a:path extrusionOk="0" h="782" w="20">
                <a:moveTo>
                  <a:pt x="20" y="0"/>
                </a:moveTo>
                <a:lnTo>
                  <a:pt x="1" y="37"/>
                </a:lnTo>
                <a:lnTo>
                  <a:pt x="1" y="763"/>
                </a:lnTo>
                <a:lnTo>
                  <a:pt x="20" y="782"/>
                </a:lnTo>
                <a:lnTo>
                  <a:pt x="2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4"/>
          <p:cNvSpPr/>
          <p:nvPr/>
        </p:nvSpPr>
        <p:spPr>
          <a:xfrm>
            <a:off x="7119493" y="2384671"/>
            <a:ext cx="2817" cy="118020"/>
          </a:xfrm>
          <a:custGeom>
            <a:rect b="b" l="l" r="r" t="t"/>
            <a:pathLst>
              <a:path extrusionOk="0" h="838" w="20">
                <a:moveTo>
                  <a:pt x="19" y="1"/>
                </a:moveTo>
                <a:lnTo>
                  <a:pt x="1" y="19"/>
                </a:lnTo>
                <a:lnTo>
                  <a:pt x="1" y="801"/>
                </a:lnTo>
                <a:lnTo>
                  <a:pt x="19" y="83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4"/>
          <p:cNvSpPr/>
          <p:nvPr/>
        </p:nvSpPr>
        <p:spPr>
          <a:xfrm>
            <a:off x="7127379" y="2379460"/>
            <a:ext cx="2676" cy="128582"/>
          </a:xfrm>
          <a:custGeom>
            <a:rect b="b" l="l" r="r" t="t"/>
            <a:pathLst>
              <a:path extrusionOk="0" h="913" w="19">
                <a:moveTo>
                  <a:pt x="19" y="0"/>
                </a:moveTo>
                <a:lnTo>
                  <a:pt x="0" y="19"/>
                </a:lnTo>
                <a:lnTo>
                  <a:pt x="0" y="894"/>
                </a:lnTo>
                <a:lnTo>
                  <a:pt x="19" y="912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4"/>
          <p:cNvSpPr/>
          <p:nvPr/>
        </p:nvSpPr>
        <p:spPr>
          <a:xfrm>
            <a:off x="7129914" y="2376784"/>
            <a:ext cx="2817" cy="133793"/>
          </a:xfrm>
          <a:custGeom>
            <a:rect b="b" l="l" r="r" t="t"/>
            <a:pathLst>
              <a:path extrusionOk="0" h="950" w="20">
                <a:moveTo>
                  <a:pt x="20" y="1"/>
                </a:moveTo>
                <a:lnTo>
                  <a:pt x="1" y="19"/>
                </a:lnTo>
                <a:lnTo>
                  <a:pt x="1" y="931"/>
                </a:lnTo>
                <a:lnTo>
                  <a:pt x="20" y="950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4"/>
          <p:cNvSpPr/>
          <p:nvPr/>
        </p:nvSpPr>
        <p:spPr>
          <a:xfrm>
            <a:off x="7132590" y="2374249"/>
            <a:ext cx="2817" cy="139004"/>
          </a:xfrm>
          <a:custGeom>
            <a:rect b="b" l="l" r="r" t="t"/>
            <a:pathLst>
              <a:path extrusionOk="0" h="987" w="20">
                <a:moveTo>
                  <a:pt x="19" y="0"/>
                </a:moveTo>
                <a:lnTo>
                  <a:pt x="1" y="19"/>
                </a:lnTo>
                <a:lnTo>
                  <a:pt x="1" y="968"/>
                </a:lnTo>
                <a:lnTo>
                  <a:pt x="19" y="986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4"/>
          <p:cNvSpPr/>
          <p:nvPr/>
        </p:nvSpPr>
        <p:spPr>
          <a:xfrm>
            <a:off x="7135266" y="2368897"/>
            <a:ext cx="2676" cy="147032"/>
          </a:xfrm>
          <a:custGeom>
            <a:rect b="b" l="l" r="r" t="t"/>
            <a:pathLst>
              <a:path extrusionOk="0" h="1044" w="19">
                <a:moveTo>
                  <a:pt x="19" y="1"/>
                </a:moveTo>
                <a:lnTo>
                  <a:pt x="0" y="38"/>
                </a:lnTo>
                <a:lnTo>
                  <a:pt x="0" y="1024"/>
                </a:lnTo>
                <a:lnTo>
                  <a:pt x="19" y="1043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4"/>
          <p:cNvSpPr/>
          <p:nvPr/>
        </p:nvSpPr>
        <p:spPr>
          <a:xfrm>
            <a:off x="7137801" y="2366362"/>
            <a:ext cx="2817" cy="154778"/>
          </a:xfrm>
          <a:custGeom>
            <a:rect b="b" l="l" r="r" t="t"/>
            <a:pathLst>
              <a:path extrusionOk="0" h="1099" w="20">
                <a:moveTo>
                  <a:pt x="19" y="0"/>
                </a:moveTo>
                <a:lnTo>
                  <a:pt x="1" y="19"/>
                </a:lnTo>
                <a:lnTo>
                  <a:pt x="1" y="1061"/>
                </a:lnTo>
                <a:lnTo>
                  <a:pt x="19" y="1098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4"/>
          <p:cNvSpPr/>
          <p:nvPr/>
        </p:nvSpPr>
        <p:spPr>
          <a:xfrm>
            <a:off x="7140477" y="2363686"/>
            <a:ext cx="5352" cy="159989"/>
          </a:xfrm>
          <a:custGeom>
            <a:rect b="b" l="l" r="r" t="t"/>
            <a:pathLst>
              <a:path extrusionOk="0" h="1136" w="38">
                <a:moveTo>
                  <a:pt x="38" y="1"/>
                </a:moveTo>
                <a:lnTo>
                  <a:pt x="0" y="19"/>
                </a:lnTo>
                <a:lnTo>
                  <a:pt x="0" y="1117"/>
                </a:lnTo>
                <a:lnTo>
                  <a:pt x="38" y="1136"/>
                </a:lnTo>
                <a:lnTo>
                  <a:pt x="38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4"/>
          <p:cNvSpPr/>
          <p:nvPr/>
        </p:nvSpPr>
        <p:spPr>
          <a:xfrm>
            <a:off x="7145688" y="2361151"/>
            <a:ext cx="2817" cy="165199"/>
          </a:xfrm>
          <a:custGeom>
            <a:rect b="b" l="l" r="r" t="t"/>
            <a:pathLst>
              <a:path extrusionOk="0" h="1173" w="20">
                <a:moveTo>
                  <a:pt x="19" y="0"/>
                </a:moveTo>
                <a:lnTo>
                  <a:pt x="1" y="19"/>
                </a:lnTo>
                <a:lnTo>
                  <a:pt x="1" y="1154"/>
                </a:lnTo>
                <a:lnTo>
                  <a:pt x="19" y="1173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4"/>
          <p:cNvSpPr/>
          <p:nvPr/>
        </p:nvSpPr>
        <p:spPr>
          <a:xfrm>
            <a:off x="7148364" y="2358475"/>
            <a:ext cx="2676" cy="170551"/>
          </a:xfrm>
          <a:custGeom>
            <a:rect b="b" l="l" r="r" t="t"/>
            <a:pathLst>
              <a:path extrusionOk="0" h="1211" w="19">
                <a:moveTo>
                  <a:pt x="19" y="0"/>
                </a:moveTo>
                <a:lnTo>
                  <a:pt x="0" y="19"/>
                </a:lnTo>
                <a:lnTo>
                  <a:pt x="0" y="1192"/>
                </a:lnTo>
                <a:lnTo>
                  <a:pt x="19" y="121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4"/>
          <p:cNvSpPr/>
          <p:nvPr/>
        </p:nvSpPr>
        <p:spPr>
          <a:xfrm>
            <a:off x="7150899" y="2355800"/>
            <a:ext cx="2817" cy="175762"/>
          </a:xfrm>
          <a:custGeom>
            <a:rect b="b" l="l" r="r" t="t"/>
            <a:pathLst>
              <a:path extrusionOk="0" h="1248" w="20">
                <a:moveTo>
                  <a:pt x="19" y="1"/>
                </a:moveTo>
                <a:lnTo>
                  <a:pt x="1" y="19"/>
                </a:lnTo>
                <a:lnTo>
                  <a:pt x="1" y="1229"/>
                </a:lnTo>
                <a:lnTo>
                  <a:pt x="19" y="124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4"/>
          <p:cNvSpPr/>
          <p:nvPr/>
        </p:nvSpPr>
        <p:spPr>
          <a:xfrm>
            <a:off x="7153574" y="2350589"/>
            <a:ext cx="2817" cy="183649"/>
          </a:xfrm>
          <a:custGeom>
            <a:rect b="b" l="l" r="r" t="t"/>
            <a:pathLst>
              <a:path extrusionOk="0" h="1304" w="20">
                <a:moveTo>
                  <a:pt x="19" y="1"/>
                </a:moveTo>
                <a:lnTo>
                  <a:pt x="0" y="38"/>
                </a:lnTo>
                <a:lnTo>
                  <a:pt x="0" y="1285"/>
                </a:lnTo>
                <a:lnTo>
                  <a:pt x="19" y="1303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4"/>
          <p:cNvSpPr/>
          <p:nvPr/>
        </p:nvSpPr>
        <p:spPr>
          <a:xfrm>
            <a:off x="7156250" y="2347913"/>
            <a:ext cx="2676" cy="191536"/>
          </a:xfrm>
          <a:custGeom>
            <a:rect b="b" l="l" r="r" t="t"/>
            <a:pathLst>
              <a:path extrusionOk="0" h="1360" w="19">
                <a:moveTo>
                  <a:pt x="19" y="1"/>
                </a:moveTo>
                <a:lnTo>
                  <a:pt x="0" y="20"/>
                </a:lnTo>
                <a:lnTo>
                  <a:pt x="0" y="1322"/>
                </a:lnTo>
                <a:lnTo>
                  <a:pt x="19" y="136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4"/>
          <p:cNvSpPr/>
          <p:nvPr/>
        </p:nvSpPr>
        <p:spPr>
          <a:xfrm>
            <a:off x="7158785" y="2345378"/>
            <a:ext cx="5352" cy="196746"/>
          </a:xfrm>
          <a:custGeom>
            <a:rect b="b" l="l" r="r" t="t"/>
            <a:pathLst>
              <a:path extrusionOk="0" h="1397" w="38">
                <a:moveTo>
                  <a:pt x="38" y="0"/>
                </a:moveTo>
                <a:lnTo>
                  <a:pt x="1" y="19"/>
                </a:lnTo>
                <a:lnTo>
                  <a:pt x="1" y="1378"/>
                </a:lnTo>
                <a:lnTo>
                  <a:pt x="38" y="1396"/>
                </a:lnTo>
                <a:lnTo>
                  <a:pt x="38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4"/>
          <p:cNvSpPr/>
          <p:nvPr/>
        </p:nvSpPr>
        <p:spPr>
          <a:xfrm>
            <a:off x="7163996" y="2342702"/>
            <a:ext cx="2817" cy="201957"/>
          </a:xfrm>
          <a:custGeom>
            <a:rect b="b" l="l" r="r" t="t"/>
            <a:pathLst>
              <a:path extrusionOk="0" h="1434" w="20">
                <a:moveTo>
                  <a:pt x="20" y="1"/>
                </a:moveTo>
                <a:lnTo>
                  <a:pt x="1" y="19"/>
                </a:lnTo>
                <a:lnTo>
                  <a:pt x="1" y="1415"/>
                </a:lnTo>
                <a:lnTo>
                  <a:pt x="20" y="1434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4"/>
          <p:cNvSpPr/>
          <p:nvPr/>
        </p:nvSpPr>
        <p:spPr>
          <a:xfrm>
            <a:off x="7166672" y="2340167"/>
            <a:ext cx="2817" cy="207168"/>
          </a:xfrm>
          <a:custGeom>
            <a:rect b="b" l="l" r="r" t="t"/>
            <a:pathLst>
              <a:path extrusionOk="0" h="1471" w="20">
                <a:moveTo>
                  <a:pt x="19" y="0"/>
                </a:moveTo>
                <a:lnTo>
                  <a:pt x="1" y="19"/>
                </a:lnTo>
                <a:lnTo>
                  <a:pt x="1" y="1452"/>
                </a:lnTo>
                <a:lnTo>
                  <a:pt x="19" y="147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4"/>
          <p:cNvSpPr/>
          <p:nvPr/>
        </p:nvSpPr>
        <p:spPr>
          <a:xfrm>
            <a:off x="7169348" y="2337491"/>
            <a:ext cx="2676" cy="212379"/>
          </a:xfrm>
          <a:custGeom>
            <a:rect b="b" l="l" r="r" t="t"/>
            <a:pathLst>
              <a:path extrusionOk="0" h="1508" w="19">
                <a:moveTo>
                  <a:pt x="19" y="1"/>
                </a:moveTo>
                <a:lnTo>
                  <a:pt x="0" y="19"/>
                </a:lnTo>
                <a:lnTo>
                  <a:pt x="0" y="1489"/>
                </a:lnTo>
                <a:lnTo>
                  <a:pt x="19" y="150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4"/>
          <p:cNvSpPr/>
          <p:nvPr/>
        </p:nvSpPr>
        <p:spPr>
          <a:xfrm>
            <a:off x="7171883" y="2332280"/>
            <a:ext cx="2817" cy="220266"/>
          </a:xfrm>
          <a:custGeom>
            <a:rect b="b" l="l" r="r" t="t"/>
            <a:pathLst>
              <a:path extrusionOk="0" h="1564" w="20">
                <a:moveTo>
                  <a:pt x="19" y="0"/>
                </a:moveTo>
                <a:lnTo>
                  <a:pt x="1" y="38"/>
                </a:lnTo>
                <a:lnTo>
                  <a:pt x="1" y="1545"/>
                </a:lnTo>
                <a:lnTo>
                  <a:pt x="19" y="156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4"/>
          <p:cNvSpPr/>
          <p:nvPr/>
        </p:nvSpPr>
        <p:spPr>
          <a:xfrm>
            <a:off x="7174559" y="2329605"/>
            <a:ext cx="2676" cy="228153"/>
          </a:xfrm>
          <a:custGeom>
            <a:rect b="b" l="l" r="r" t="t"/>
            <a:pathLst>
              <a:path extrusionOk="0" h="1620" w="19">
                <a:moveTo>
                  <a:pt x="19" y="1"/>
                </a:moveTo>
                <a:lnTo>
                  <a:pt x="0" y="19"/>
                </a:lnTo>
                <a:lnTo>
                  <a:pt x="0" y="1583"/>
                </a:lnTo>
                <a:lnTo>
                  <a:pt x="19" y="162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44"/>
          <p:cNvSpPr/>
          <p:nvPr/>
        </p:nvSpPr>
        <p:spPr>
          <a:xfrm>
            <a:off x="7182445" y="2324394"/>
            <a:ext cx="2676" cy="238715"/>
          </a:xfrm>
          <a:custGeom>
            <a:rect b="b" l="l" r="r" t="t"/>
            <a:pathLst>
              <a:path extrusionOk="0" h="1695" w="19">
                <a:moveTo>
                  <a:pt x="19" y="0"/>
                </a:moveTo>
                <a:lnTo>
                  <a:pt x="0" y="19"/>
                </a:lnTo>
                <a:lnTo>
                  <a:pt x="0" y="1675"/>
                </a:lnTo>
                <a:lnTo>
                  <a:pt x="19" y="169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4"/>
          <p:cNvSpPr/>
          <p:nvPr/>
        </p:nvSpPr>
        <p:spPr>
          <a:xfrm>
            <a:off x="7184980" y="2321718"/>
            <a:ext cx="2817" cy="243926"/>
          </a:xfrm>
          <a:custGeom>
            <a:rect b="b" l="l" r="r" t="t"/>
            <a:pathLst>
              <a:path extrusionOk="0" h="1732" w="20">
                <a:moveTo>
                  <a:pt x="19" y="1"/>
                </a:moveTo>
                <a:lnTo>
                  <a:pt x="1" y="19"/>
                </a:lnTo>
                <a:lnTo>
                  <a:pt x="1" y="1713"/>
                </a:lnTo>
                <a:lnTo>
                  <a:pt x="19" y="173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44"/>
          <p:cNvSpPr/>
          <p:nvPr/>
        </p:nvSpPr>
        <p:spPr>
          <a:xfrm>
            <a:off x="7187656" y="2319183"/>
            <a:ext cx="2676" cy="249137"/>
          </a:xfrm>
          <a:custGeom>
            <a:rect b="b" l="l" r="r" t="t"/>
            <a:pathLst>
              <a:path extrusionOk="0" h="1769" w="19">
                <a:moveTo>
                  <a:pt x="19" y="0"/>
                </a:moveTo>
                <a:lnTo>
                  <a:pt x="0" y="19"/>
                </a:lnTo>
                <a:lnTo>
                  <a:pt x="0" y="1750"/>
                </a:lnTo>
                <a:lnTo>
                  <a:pt x="19" y="1768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4"/>
          <p:cNvSpPr/>
          <p:nvPr/>
        </p:nvSpPr>
        <p:spPr>
          <a:xfrm>
            <a:off x="7190332" y="2313972"/>
            <a:ext cx="2676" cy="256883"/>
          </a:xfrm>
          <a:custGeom>
            <a:rect b="b" l="l" r="r" t="t"/>
            <a:pathLst>
              <a:path extrusionOk="0" h="1824" w="19">
                <a:moveTo>
                  <a:pt x="19" y="0"/>
                </a:moveTo>
                <a:lnTo>
                  <a:pt x="0" y="37"/>
                </a:lnTo>
                <a:lnTo>
                  <a:pt x="0" y="1805"/>
                </a:lnTo>
                <a:lnTo>
                  <a:pt x="19" y="182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44"/>
          <p:cNvSpPr/>
          <p:nvPr/>
        </p:nvSpPr>
        <p:spPr>
          <a:xfrm>
            <a:off x="7192867" y="2311296"/>
            <a:ext cx="2817" cy="264911"/>
          </a:xfrm>
          <a:custGeom>
            <a:rect b="b" l="l" r="r" t="t"/>
            <a:pathLst>
              <a:path extrusionOk="0" h="1881" w="20">
                <a:moveTo>
                  <a:pt x="19" y="0"/>
                </a:moveTo>
                <a:lnTo>
                  <a:pt x="1" y="19"/>
                </a:lnTo>
                <a:lnTo>
                  <a:pt x="1" y="1843"/>
                </a:lnTo>
                <a:lnTo>
                  <a:pt x="19" y="188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4"/>
          <p:cNvSpPr/>
          <p:nvPr/>
        </p:nvSpPr>
        <p:spPr>
          <a:xfrm>
            <a:off x="7195543" y="2308620"/>
            <a:ext cx="5352" cy="270122"/>
          </a:xfrm>
          <a:custGeom>
            <a:rect b="b" l="l" r="r" t="t"/>
            <a:pathLst>
              <a:path extrusionOk="0" h="1918" w="38">
                <a:moveTo>
                  <a:pt x="37" y="1"/>
                </a:moveTo>
                <a:lnTo>
                  <a:pt x="0" y="19"/>
                </a:lnTo>
                <a:lnTo>
                  <a:pt x="0" y="1899"/>
                </a:lnTo>
                <a:lnTo>
                  <a:pt x="37" y="1918"/>
                </a:lnTo>
                <a:lnTo>
                  <a:pt x="37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4"/>
          <p:cNvSpPr/>
          <p:nvPr/>
        </p:nvSpPr>
        <p:spPr>
          <a:xfrm>
            <a:off x="7200754" y="2306085"/>
            <a:ext cx="2817" cy="275332"/>
          </a:xfrm>
          <a:custGeom>
            <a:rect b="b" l="l" r="r" t="t"/>
            <a:pathLst>
              <a:path extrusionOk="0" h="1955" w="20">
                <a:moveTo>
                  <a:pt x="19" y="0"/>
                </a:moveTo>
                <a:lnTo>
                  <a:pt x="0" y="19"/>
                </a:lnTo>
                <a:lnTo>
                  <a:pt x="0" y="1936"/>
                </a:lnTo>
                <a:lnTo>
                  <a:pt x="19" y="195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4"/>
          <p:cNvSpPr/>
          <p:nvPr/>
        </p:nvSpPr>
        <p:spPr>
          <a:xfrm>
            <a:off x="7203430" y="2303410"/>
            <a:ext cx="2676" cy="280543"/>
          </a:xfrm>
          <a:custGeom>
            <a:rect b="b" l="l" r="r" t="t"/>
            <a:pathLst>
              <a:path extrusionOk="0" h="1992" w="19">
                <a:moveTo>
                  <a:pt x="19" y="1"/>
                </a:moveTo>
                <a:lnTo>
                  <a:pt x="0" y="19"/>
                </a:lnTo>
                <a:lnTo>
                  <a:pt x="0" y="1973"/>
                </a:lnTo>
                <a:lnTo>
                  <a:pt x="19" y="199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44"/>
          <p:cNvSpPr/>
          <p:nvPr/>
        </p:nvSpPr>
        <p:spPr>
          <a:xfrm>
            <a:off x="7205965" y="2300734"/>
            <a:ext cx="2817" cy="285895"/>
          </a:xfrm>
          <a:custGeom>
            <a:rect b="b" l="l" r="r" t="t"/>
            <a:pathLst>
              <a:path extrusionOk="0" h="2030" w="20">
                <a:moveTo>
                  <a:pt x="19" y="1"/>
                </a:moveTo>
                <a:lnTo>
                  <a:pt x="1" y="20"/>
                </a:lnTo>
                <a:lnTo>
                  <a:pt x="1" y="2011"/>
                </a:lnTo>
                <a:lnTo>
                  <a:pt x="19" y="203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4"/>
          <p:cNvSpPr/>
          <p:nvPr/>
        </p:nvSpPr>
        <p:spPr>
          <a:xfrm>
            <a:off x="7208640" y="2295523"/>
            <a:ext cx="2676" cy="293782"/>
          </a:xfrm>
          <a:custGeom>
            <a:rect b="b" l="l" r="r" t="t"/>
            <a:pathLst>
              <a:path extrusionOk="0" h="2086" w="19">
                <a:moveTo>
                  <a:pt x="19" y="1"/>
                </a:moveTo>
                <a:lnTo>
                  <a:pt x="0" y="38"/>
                </a:lnTo>
                <a:lnTo>
                  <a:pt x="0" y="2067"/>
                </a:lnTo>
                <a:lnTo>
                  <a:pt x="19" y="2085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44"/>
          <p:cNvSpPr/>
          <p:nvPr/>
        </p:nvSpPr>
        <p:spPr>
          <a:xfrm>
            <a:off x="7211175" y="2292988"/>
            <a:ext cx="2817" cy="301528"/>
          </a:xfrm>
          <a:custGeom>
            <a:rect b="b" l="l" r="r" t="t"/>
            <a:pathLst>
              <a:path extrusionOk="0" h="2141" w="20">
                <a:moveTo>
                  <a:pt x="20" y="0"/>
                </a:moveTo>
                <a:lnTo>
                  <a:pt x="1" y="19"/>
                </a:lnTo>
                <a:lnTo>
                  <a:pt x="1" y="2103"/>
                </a:lnTo>
                <a:lnTo>
                  <a:pt x="20" y="2140"/>
                </a:lnTo>
                <a:lnTo>
                  <a:pt x="2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4"/>
          <p:cNvSpPr/>
          <p:nvPr/>
        </p:nvSpPr>
        <p:spPr>
          <a:xfrm>
            <a:off x="7219062" y="2287636"/>
            <a:ext cx="2817" cy="312090"/>
          </a:xfrm>
          <a:custGeom>
            <a:rect b="b" l="l" r="r" t="t"/>
            <a:pathLst>
              <a:path extrusionOk="0" h="2216" w="20">
                <a:moveTo>
                  <a:pt x="19" y="1"/>
                </a:moveTo>
                <a:lnTo>
                  <a:pt x="1" y="20"/>
                </a:lnTo>
                <a:lnTo>
                  <a:pt x="1" y="2197"/>
                </a:lnTo>
                <a:lnTo>
                  <a:pt x="19" y="2216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44"/>
          <p:cNvSpPr/>
          <p:nvPr/>
        </p:nvSpPr>
        <p:spPr>
          <a:xfrm>
            <a:off x="7221738" y="2285101"/>
            <a:ext cx="2676" cy="317301"/>
          </a:xfrm>
          <a:custGeom>
            <a:rect b="b" l="l" r="r" t="t"/>
            <a:pathLst>
              <a:path extrusionOk="0" h="2253" w="19">
                <a:moveTo>
                  <a:pt x="19" y="0"/>
                </a:moveTo>
                <a:lnTo>
                  <a:pt x="0" y="19"/>
                </a:lnTo>
                <a:lnTo>
                  <a:pt x="0" y="2234"/>
                </a:lnTo>
                <a:lnTo>
                  <a:pt x="19" y="2252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4"/>
          <p:cNvSpPr/>
          <p:nvPr/>
        </p:nvSpPr>
        <p:spPr>
          <a:xfrm>
            <a:off x="7224273" y="2282425"/>
            <a:ext cx="2817" cy="322512"/>
          </a:xfrm>
          <a:custGeom>
            <a:rect b="b" l="l" r="r" t="t"/>
            <a:pathLst>
              <a:path extrusionOk="0" h="2290" w="20">
                <a:moveTo>
                  <a:pt x="20" y="1"/>
                </a:moveTo>
                <a:lnTo>
                  <a:pt x="1" y="19"/>
                </a:lnTo>
                <a:lnTo>
                  <a:pt x="1" y="2271"/>
                </a:lnTo>
                <a:lnTo>
                  <a:pt x="20" y="2290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4"/>
          <p:cNvSpPr/>
          <p:nvPr/>
        </p:nvSpPr>
        <p:spPr>
          <a:xfrm>
            <a:off x="7226949" y="2279890"/>
            <a:ext cx="2817" cy="327723"/>
          </a:xfrm>
          <a:custGeom>
            <a:rect b="b" l="l" r="r" t="t"/>
            <a:pathLst>
              <a:path extrusionOk="0" h="2327" w="20">
                <a:moveTo>
                  <a:pt x="19" y="0"/>
                </a:moveTo>
                <a:lnTo>
                  <a:pt x="1" y="19"/>
                </a:lnTo>
                <a:lnTo>
                  <a:pt x="1" y="2308"/>
                </a:lnTo>
                <a:lnTo>
                  <a:pt x="19" y="2326"/>
                </a:lnTo>
                <a:lnTo>
                  <a:pt x="19" y="2308"/>
                </a:lnTo>
                <a:lnTo>
                  <a:pt x="19" y="19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4"/>
          <p:cNvSpPr/>
          <p:nvPr/>
        </p:nvSpPr>
        <p:spPr>
          <a:xfrm>
            <a:off x="7229625" y="2282425"/>
            <a:ext cx="2676" cy="322512"/>
          </a:xfrm>
          <a:custGeom>
            <a:rect b="b" l="l" r="r" t="t"/>
            <a:pathLst>
              <a:path extrusionOk="0" h="2290" w="19">
                <a:moveTo>
                  <a:pt x="0" y="1"/>
                </a:moveTo>
                <a:lnTo>
                  <a:pt x="0" y="2290"/>
                </a:lnTo>
                <a:lnTo>
                  <a:pt x="19" y="2271"/>
                </a:lnTo>
                <a:lnTo>
                  <a:pt x="19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4"/>
          <p:cNvSpPr/>
          <p:nvPr/>
        </p:nvSpPr>
        <p:spPr>
          <a:xfrm>
            <a:off x="7232160" y="2285101"/>
            <a:ext cx="5352" cy="317301"/>
          </a:xfrm>
          <a:custGeom>
            <a:rect b="b" l="l" r="r" t="t"/>
            <a:pathLst>
              <a:path extrusionOk="0" h="2253" w="38">
                <a:moveTo>
                  <a:pt x="1" y="0"/>
                </a:moveTo>
                <a:lnTo>
                  <a:pt x="1" y="2252"/>
                </a:lnTo>
                <a:lnTo>
                  <a:pt x="38" y="2234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4"/>
          <p:cNvSpPr/>
          <p:nvPr/>
        </p:nvSpPr>
        <p:spPr>
          <a:xfrm>
            <a:off x="7237511" y="2287636"/>
            <a:ext cx="2676" cy="312090"/>
          </a:xfrm>
          <a:custGeom>
            <a:rect b="b" l="l" r="r" t="t"/>
            <a:pathLst>
              <a:path extrusionOk="0" h="2216" w="19">
                <a:moveTo>
                  <a:pt x="0" y="1"/>
                </a:moveTo>
                <a:lnTo>
                  <a:pt x="0" y="2216"/>
                </a:lnTo>
                <a:lnTo>
                  <a:pt x="19" y="2197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44"/>
          <p:cNvSpPr/>
          <p:nvPr/>
        </p:nvSpPr>
        <p:spPr>
          <a:xfrm>
            <a:off x="7240046" y="2290312"/>
            <a:ext cx="2817" cy="306739"/>
          </a:xfrm>
          <a:custGeom>
            <a:rect b="b" l="l" r="r" t="t"/>
            <a:pathLst>
              <a:path extrusionOk="0" h="2178" w="20">
                <a:moveTo>
                  <a:pt x="1" y="1"/>
                </a:moveTo>
                <a:lnTo>
                  <a:pt x="1" y="2178"/>
                </a:lnTo>
                <a:lnTo>
                  <a:pt x="19" y="215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44"/>
          <p:cNvSpPr/>
          <p:nvPr/>
        </p:nvSpPr>
        <p:spPr>
          <a:xfrm>
            <a:off x="7245257" y="2295523"/>
            <a:ext cx="2817" cy="293782"/>
          </a:xfrm>
          <a:custGeom>
            <a:rect b="b" l="l" r="r" t="t"/>
            <a:pathLst>
              <a:path extrusionOk="0" h="2086" w="20">
                <a:moveTo>
                  <a:pt x="1" y="1"/>
                </a:moveTo>
                <a:lnTo>
                  <a:pt x="1" y="2085"/>
                </a:lnTo>
                <a:lnTo>
                  <a:pt x="19" y="2067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44"/>
          <p:cNvSpPr/>
          <p:nvPr/>
        </p:nvSpPr>
        <p:spPr>
          <a:xfrm>
            <a:off x="7253144" y="2303410"/>
            <a:ext cx="2817" cy="280543"/>
          </a:xfrm>
          <a:custGeom>
            <a:rect b="b" l="l" r="r" t="t"/>
            <a:pathLst>
              <a:path extrusionOk="0" h="1992" w="20">
                <a:moveTo>
                  <a:pt x="1" y="1"/>
                </a:moveTo>
                <a:lnTo>
                  <a:pt x="1" y="1992"/>
                </a:lnTo>
                <a:lnTo>
                  <a:pt x="19" y="197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44"/>
          <p:cNvSpPr/>
          <p:nvPr/>
        </p:nvSpPr>
        <p:spPr>
          <a:xfrm>
            <a:off x="7255820" y="2306085"/>
            <a:ext cx="2676" cy="275332"/>
          </a:xfrm>
          <a:custGeom>
            <a:rect b="b" l="l" r="r" t="t"/>
            <a:pathLst>
              <a:path extrusionOk="0" h="1955" w="19">
                <a:moveTo>
                  <a:pt x="0" y="0"/>
                </a:moveTo>
                <a:lnTo>
                  <a:pt x="0" y="1954"/>
                </a:lnTo>
                <a:lnTo>
                  <a:pt x="19" y="1936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44"/>
          <p:cNvSpPr/>
          <p:nvPr/>
        </p:nvSpPr>
        <p:spPr>
          <a:xfrm>
            <a:off x="7258355" y="2308620"/>
            <a:ext cx="2817" cy="270122"/>
          </a:xfrm>
          <a:custGeom>
            <a:rect b="b" l="l" r="r" t="t"/>
            <a:pathLst>
              <a:path extrusionOk="0" h="1918" w="20">
                <a:moveTo>
                  <a:pt x="1" y="1"/>
                </a:moveTo>
                <a:lnTo>
                  <a:pt x="1" y="1918"/>
                </a:lnTo>
                <a:lnTo>
                  <a:pt x="19" y="189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4"/>
          <p:cNvSpPr/>
          <p:nvPr/>
        </p:nvSpPr>
        <p:spPr>
          <a:xfrm>
            <a:off x="7261031" y="2311296"/>
            <a:ext cx="2817" cy="264911"/>
          </a:xfrm>
          <a:custGeom>
            <a:rect b="b" l="l" r="r" t="t"/>
            <a:pathLst>
              <a:path extrusionOk="0" h="1881" w="20">
                <a:moveTo>
                  <a:pt x="0" y="0"/>
                </a:moveTo>
                <a:lnTo>
                  <a:pt x="0" y="1880"/>
                </a:lnTo>
                <a:lnTo>
                  <a:pt x="19" y="1843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4"/>
          <p:cNvSpPr/>
          <p:nvPr/>
        </p:nvSpPr>
        <p:spPr>
          <a:xfrm>
            <a:off x="7263706" y="2313972"/>
            <a:ext cx="2676" cy="256883"/>
          </a:xfrm>
          <a:custGeom>
            <a:rect b="b" l="l" r="r" t="t"/>
            <a:pathLst>
              <a:path extrusionOk="0" h="1824" w="19">
                <a:moveTo>
                  <a:pt x="0" y="0"/>
                </a:moveTo>
                <a:lnTo>
                  <a:pt x="0" y="1824"/>
                </a:lnTo>
                <a:lnTo>
                  <a:pt x="19" y="1805"/>
                </a:lnTo>
                <a:lnTo>
                  <a:pt x="19" y="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4"/>
          <p:cNvSpPr/>
          <p:nvPr/>
        </p:nvSpPr>
        <p:spPr>
          <a:xfrm>
            <a:off x="7266241" y="2319183"/>
            <a:ext cx="5352" cy="249137"/>
          </a:xfrm>
          <a:custGeom>
            <a:rect b="b" l="l" r="r" t="t"/>
            <a:pathLst>
              <a:path extrusionOk="0" h="1769" w="38">
                <a:moveTo>
                  <a:pt x="1" y="0"/>
                </a:moveTo>
                <a:lnTo>
                  <a:pt x="1" y="1768"/>
                </a:lnTo>
                <a:lnTo>
                  <a:pt x="38" y="1750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4"/>
          <p:cNvSpPr/>
          <p:nvPr/>
        </p:nvSpPr>
        <p:spPr>
          <a:xfrm>
            <a:off x="7271452" y="2321718"/>
            <a:ext cx="2817" cy="243926"/>
          </a:xfrm>
          <a:custGeom>
            <a:rect b="b" l="l" r="r" t="t"/>
            <a:pathLst>
              <a:path extrusionOk="0" h="1732" w="20">
                <a:moveTo>
                  <a:pt x="1" y="1"/>
                </a:moveTo>
                <a:lnTo>
                  <a:pt x="1" y="1732"/>
                </a:lnTo>
                <a:lnTo>
                  <a:pt x="20" y="1713"/>
                </a:lnTo>
                <a:lnTo>
                  <a:pt x="20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44"/>
          <p:cNvSpPr/>
          <p:nvPr/>
        </p:nvSpPr>
        <p:spPr>
          <a:xfrm>
            <a:off x="7274128" y="2324394"/>
            <a:ext cx="2817" cy="238715"/>
          </a:xfrm>
          <a:custGeom>
            <a:rect b="b" l="l" r="r" t="t"/>
            <a:pathLst>
              <a:path extrusionOk="0" h="1695" w="20">
                <a:moveTo>
                  <a:pt x="1" y="0"/>
                </a:moveTo>
                <a:lnTo>
                  <a:pt x="1" y="1694"/>
                </a:lnTo>
                <a:lnTo>
                  <a:pt x="19" y="1675"/>
                </a:lnTo>
                <a:lnTo>
                  <a:pt x="19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4"/>
          <p:cNvSpPr/>
          <p:nvPr/>
        </p:nvSpPr>
        <p:spPr>
          <a:xfrm>
            <a:off x="7276804" y="2327070"/>
            <a:ext cx="2676" cy="233364"/>
          </a:xfrm>
          <a:custGeom>
            <a:rect b="b" l="l" r="r" t="t"/>
            <a:pathLst>
              <a:path extrusionOk="0" h="1657" w="19">
                <a:moveTo>
                  <a:pt x="0" y="0"/>
                </a:moveTo>
                <a:lnTo>
                  <a:pt x="0" y="1656"/>
                </a:lnTo>
                <a:lnTo>
                  <a:pt x="19" y="1638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4"/>
          <p:cNvSpPr/>
          <p:nvPr/>
        </p:nvSpPr>
        <p:spPr>
          <a:xfrm>
            <a:off x="7279339" y="2329605"/>
            <a:ext cx="2817" cy="228153"/>
          </a:xfrm>
          <a:custGeom>
            <a:rect b="b" l="l" r="r" t="t"/>
            <a:pathLst>
              <a:path extrusionOk="0" h="1620" w="20">
                <a:moveTo>
                  <a:pt x="1" y="1"/>
                </a:moveTo>
                <a:lnTo>
                  <a:pt x="1" y="1620"/>
                </a:lnTo>
                <a:lnTo>
                  <a:pt x="19" y="158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4"/>
          <p:cNvSpPr/>
          <p:nvPr/>
        </p:nvSpPr>
        <p:spPr>
          <a:xfrm>
            <a:off x="7284550" y="2337491"/>
            <a:ext cx="5493" cy="212379"/>
          </a:xfrm>
          <a:custGeom>
            <a:rect b="b" l="l" r="r" t="t"/>
            <a:pathLst>
              <a:path extrusionOk="0" h="1508" w="39">
                <a:moveTo>
                  <a:pt x="1" y="1"/>
                </a:moveTo>
                <a:lnTo>
                  <a:pt x="1" y="1508"/>
                </a:lnTo>
                <a:lnTo>
                  <a:pt x="38" y="1489"/>
                </a:lnTo>
                <a:lnTo>
                  <a:pt x="38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4"/>
          <p:cNvSpPr/>
          <p:nvPr/>
        </p:nvSpPr>
        <p:spPr>
          <a:xfrm>
            <a:off x="7289902" y="2340167"/>
            <a:ext cx="2676" cy="207168"/>
          </a:xfrm>
          <a:custGeom>
            <a:rect b="b" l="l" r="r" t="t"/>
            <a:pathLst>
              <a:path extrusionOk="0" h="1471" w="19">
                <a:moveTo>
                  <a:pt x="0" y="0"/>
                </a:moveTo>
                <a:lnTo>
                  <a:pt x="0" y="1470"/>
                </a:lnTo>
                <a:lnTo>
                  <a:pt x="19" y="145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4"/>
          <p:cNvSpPr/>
          <p:nvPr/>
        </p:nvSpPr>
        <p:spPr>
          <a:xfrm>
            <a:off x="7292437" y="2342702"/>
            <a:ext cx="2817" cy="201957"/>
          </a:xfrm>
          <a:custGeom>
            <a:rect b="b" l="l" r="r" t="t"/>
            <a:pathLst>
              <a:path extrusionOk="0" h="1434" w="20">
                <a:moveTo>
                  <a:pt x="1" y="1"/>
                </a:moveTo>
                <a:lnTo>
                  <a:pt x="1" y="1434"/>
                </a:lnTo>
                <a:lnTo>
                  <a:pt x="19" y="1415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4"/>
          <p:cNvSpPr/>
          <p:nvPr/>
        </p:nvSpPr>
        <p:spPr>
          <a:xfrm>
            <a:off x="7295112" y="2345378"/>
            <a:ext cx="2817" cy="196746"/>
          </a:xfrm>
          <a:custGeom>
            <a:rect b="b" l="l" r="r" t="t"/>
            <a:pathLst>
              <a:path extrusionOk="0" h="1397" w="20">
                <a:moveTo>
                  <a:pt x="0" y="0"/>
                </a:moveTo>
                <a:lnTo>
                  <a:pt x="0" y="1396"/>
                </a:lnTo>
                <a:lnTo>
                  <a:pt x="19" y="1378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44"/>
          <p:cNvSpPr/>
          <p:nvPr/>
        </p:nvSpPr>
        <p:spPr>
          <a:xfrm>
            <a:off x="7297788" y="2347913"/>
            <a:ext cx="2676" cy="191536"/>
          </a:xfrm>
          <a:custGeom>
            <a:rect b="b" l="l" r="r" t="t"/>
            <a:pathLst>
              <a:path extrusionOk="0" h="1360" w="19">
                <a:moveTo>
                  <a:pt x="0" y="1"/>
                </a:moveTo>
                <a:lnTo>
                  <a:pt x="0" y="1360"/>
                </a:lnTo>
                <a:lnTo>
                  <a:pt x="19" y="1322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44"/>
          <p:cNvSpPr/>
          <p:nvPr/>
        </p:nvSpPr>
        <p:spPr>
          <a:xfrm>
            <a:off x="7300323" y="2350589"/>
            <a:ext cx="2817" cy="183649"/>
          </a:xfrm>
          <a:custGeom>
            <a:rect b="b" l="l" r="r" t="t"/>
            <a:pathLst>
              <a:path extrusionOk="0" h="1304" w="20">
                <a:moveTo>
                  <a:pt x="1" y="1"/>
                </a:moveTo>
                <a:lnTo>
                  <a:pt x="1" y="1303"/>
                </a:lnTo>
                <a:lnTo>
                  <a:pt x="19" y="1285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4"/>
          <p:cNvSpPr/>
          <p:nvPr/>
        </p:nvSpPr>
        <p:spPr>
          <a:xfrm>
            <a:off x="7302999" y="2355800"/>
            <a:ext cx="5352" cy="175762"/>
          </a:xfrm>
          <a:custGeom>
            <a:rect b="b" l="l" r="r" t="t"/>
            <a:pathLst>
              <a:path extrusionOk="0" h="1248" w="38">
                <a:moveTo>
                  <a:pt x="0" y="1"/>
                </a:moveTo>
                <a:lnTo>
                  <a:pt x="0" y="1248"/>
                </a:lnTo>
                <a:lnTo>
                  <a:pt x="37" y="1229"/>
                </a:lnTo>
                <a:lnTo>
                  <a:pt x="37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4"/>
          <p:cNvSpPr/>
          <p:nvPr/>
        </p:nvSpPr>
        <p:spPr>
          <a:xfrm>
            <a:off x="7308210" y="2358475"/>
            <a:ext cx="2817" cy="170551"/>
          </a:xfrm>
          <a:custGeom>
            <a:rect b="b" l="l" r="r" t="t"/>
            <a:pathLst>
              <a:path extrusionOk="0" h="1211" w="20">
                <a:moveTo>
                  <a:pt x="0" y="0"/>
                </a:moveTo>
                <a:lnTo>
                  <a:pt x="0" y="1210"/>
                </a:lnTo>
                <a:lnTo>
                  <a:pt x="19" y="119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44"/>
          <p:cNvSpPr/>
          <p:nvPr/>
        </p:nvSpPr>
        <p:spPr>
          <a:xfrm>
            <a:off x="7310886" y="2361151"/>
            <a:ext cx="2676" cy="165199"/>
          </a:xfrm>
          <a:custGeom>
            <a:rect b="b" l="l" r="r" t="t"/>
            <a:pathLst>
              <a:path extrusionOk="0" h="1173" w="19">
                <a:moveTo>
                  <a:pt x="0" y="0"/>
                </a:moveTo>
                <a:lnTo>
                  <a:pt x="0" y="1173"/>
                </a:lnTo>
                <a:lnTo>
                  <a:pt x="19" y="1154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4"/>
          <p:cNvSpPr/>
          <p:nvPr/>
        </p:nvSpPr>
        <p:spPr>
          <a:xfrm>
            <a:off x="7313421" y="2363686"/>
            <a:ext cx="2817" cy="159989"/>
          </a:xfrm>
          <a:custGeom>
            <a:rect b="b" l="l" r="r" t="t"/>
            <a:pathLst>
              <a:path extrusionOk="0" h="1136" w="20">
                <a:moveTo>
                  <a:pt x="1" y="1"/>
                </a:moveTo>
                <a:lnTo>
                  <a:pt x="1" y="1136"/>
                </a:lnTo>
                <a:lnTo>
                  <a:pt x="19" y="1117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44"/>
          <p:cNvSpPr/>
          <p:nvPr/>
        </p:nvSpPr>
        <p:spPr>
          <a:xfrm>
            <a:off x="7316097" y="2366362"/>
            <a:ext cx="2676" cy="154778"/>
          </a:xfrm>
          <a:custGeom>
            <a:rect b="b" l="l" r="r" t="t"/>
            <a:pathLst>
              <a:path extrusionOk="0" h="1099" w="19">
                <a:moveTo>
                  <a:pt x="0" y="0"/>
                </a:moveTo>
                <a:lnTo>
                  <a:pt x="0" y="1098"/>
                </a:lnTo>
                <a:lnTo>
                  <a:pt x="19" y="1061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44"/>
          <p:cNvSpPr/>
          <p:nvPr/>
        </p:nvSpPr>
        <p:spPr>
          <a:xfrm>
            <a:off x="7318632" y="2368897"/>
            <a:ext cx="2817" cy="147032"/>
          </a:xfrm>
          <a:custGeom>
            <a:rect b="b" l="l" r="r" t="t"/>
            <a:pathLst>
              <a:path extrusionOk="0" h="1044" w="20">
                <a:moveTo>
                  <a:pt x="1" y="1"/>
                </a:moveTo>
                <a:lnTo>
                  <a:pt x="1" y="1043"/>
                </a:lnTo>
                <a:lnTo>
                  <a:pt x="20" y="1024"/>
                </a:lnTo>
                <a:lnTo>
                  <a:pt x="20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44"/>
          <p:cNvSpPr/>
          <p:nvPr/>
        </p:nvSpPr>
        <p:spPr>
          <a:xfrm>
            <a:off x="7321308" y="2374249"/>
            <a:ext cx="5352" cy="139004"/>
          </a:xfrm>
          <a:custGeom>
            <a:rect b="b" l="l" r="r" t="t"/>
            <a:pathLst>
              <a:path extrusionOk="0" h="987" w="38">
                <a:moveTo>
                  <a:pt x="1" y="0"/>
                </a:moveTo>
                <a:lnTo>
                  <a:pt x="1" y="986"/>
                </a:lnTo>
                <a:lnTo>
                  <a:pt x="38" y="968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44"/>
          <p:cNvSpPr/>
          <p:nvPr/>
        </p:nvSpPr>
        <p:spPr>
          <a:xfrm>
            <a:off x="7326518" y="2376784"/>
            <a:ext cx="2817" cy="133793"/>
          </a:xfrm>
          <a:custGeom>
            <a:rect b="b" l="l" r="r" t="t"/>
            <a:pathLst>
              <a:path extrusionOk="0" h="950" w="20">
                <a:moveTo>
                  <a:pt x="1" y="1"/>
                </a:moveTo>
                <a:lnTo>
                  <a:pt x="1" y="950"/>
                </a:lnTo>
                <a:lnTo>
                  <a:pt x="19" y="93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44"/>
          <p:cNvSpPr/>
          <p:nvPr/>
        </p:nvSpPr>
        <p:spPr>
          <a:xfrm>
            <a:off x="7329194" y="2379460"/>
            <a:ext cx="2676" cy="128582"/>
          </a:xfrm>
          <a:custGeom>
            <a:rect b="b" l="l" r="r" t="t"/>
            <a:pathLst>
              <a:path extrusionOk="0" h="913" w="19">
                <a:moveTo>
                  <a:pt x="0" y="0"/>
                </a:moveTo>
                <a:lnTo>
                  <a:pt x="0" y="912"/>
                </a:lnTo>
                <a:lnTo>
                  <a:pt x="19" y="894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4"/>
          <p:cNvSpPr/>
          <p:nvPr/>
        </p:nvSpPr>
        <p:spPr>
          <a:xfrm>
            <a:off x="7331729" y="2381995"/>
            <a:ext cx="2817" cy="123371"/>
          </a:xfrm>
          <a:custGeom>
            <a:rect b="b" l="l" r="r" t="t"/>
            <a:pathLst>
              <a:path extrusionOk="0" h="876" w="20">
                <a:moveTo>
                  <a:pt x="1" y="1"/>
                </a:moveTo>
                <a:lnTo>
                  <a:pt x="1" y="876"/>
                </a:lnTo>
                <a:lnTo>
                  <a:pt x="20" y="857"/>
                </a:lnTo>
                <a:lnTo>
                  <a:pt x="20" y="20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4"/>
          <p:cNvSpPr/>
          <p:nvPr/>
        </p:nvSpPr>
        <p:spPr>
          <a:xfrm>
            <a:off x="7334405" y="2384671"/>
            <a:ext cx="2817" cy="118020"/>
          </a:xfrm>
          <a:custGeom>
            <a:rect b="b" l="l" r="r" t="t"/>
            <a:pathLst>
              <a:path extrusionOk="0" h="838" w="20">
                <a:moveTo>
                  <a:pt x="1" y="1"/>
                </a:moveTo>
                <a:lnTo>
                  <a:pt x="1" y="838"/>
                </a:lnTo>
                <a:lnTo>
                  <a:pt x="19" y="80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44"/>
          <p:cNvSpPr/>
          <p:nvPr/>
        </p:nvSpPr>
        <p:spPr>
          <a:xfrm>
            <a:off x="7337081" y="2387346"/>
            <a:ext cx="2676" cy="110133"/>
          </a:xfrm>
          <a:custGeom>
            <a:rect b="b" l="l" r="r" t="t"/>
            <a:pathLst>
              <a:path extrusionOk="0" h="782" w="19">
                <a:moveTo>
                  <a:pt x="0" y="0"/>
                </a:moveTo>
                <a:lnTo>
                  <a:pt x="0" y="782"/>
                </a:lnTo>
                <a:lnTo>
                  <a:pt x="19" y="763"/>
                </a:lnTo>
                <a:lnTo>
                  <a:pt x="19" y="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44"/>
          <p:cNvSpPr/>
          <p:nvPr/>
        </p:nvSpPr>
        <p:spPr>
          <a:xfrm>
            <a:off x="7339616" y="2392557"/>
            <a:ext cx="5493" cy="102387"/>
          </a:xfrm>
          <a:custGeom>
            <a:rect b="b" l="l" r="r" t="t"/>
            <a:pathLst>
              <a:path extrusionOk="0" h="727" w="39">
                <a:moveTo>
                  <a:pt x="1" y="0"/>
                </a:moveTo>
                <a:lnTo>
                  <a:pt x="1" y="726"/>
                </a:lnTo>
                <a:lnTo>
                  <a:pt x="38" y="708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44"/>
          <p:cNvSpPr/>
          <p:nvPr/>
        </p:nvSpPr>
        <p:spPr>
          <a:xfrm>
            <a:off x="7344968" y="2395092"/>
            <a:ext cx="2676" cy="97176"/>
          </a:xfrm>
          <a:custGeom>
            <a:rect b="b" l="l" r="r" t="t"/>
            <a:pathLst>
              <a:path extrusionOk="0" h="690" w="19">
                <a:moveTo>
                  <a:pt x="0" y="1"/>
                </a:moveTo>
                <a:lnTo>
                  <a:pt x="0" y="690"/>
                </a:lnTo>
                <a:lnTo>
                  <a:pt x="19" y="671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4"/>
          <p:cNvSpPr/>
          <p:nvPr/>
        </p:nvSpPr>
        <p:spPr>
          <a:xfrm>
            <a:off x="7347503" y="2397768"/>
            <a:ext cx="2817" cy="91824"/>
          </a:xfrm>
          <a:custGeom>
            <a:rect b="b" l="l" r="r" t="t"/>
            <a:pathLst>
              <a:path extrusionOk="0" h="652" w="20">
                <a:moveTo>
                  <a:pt x="1" y="1"/>
                </a:moveTo>
                <a:lnTo>
                  <a:pt x="1" y="652"/>
                </a:lnTo>
                <a:lnTo>
                  <a:pt x="19" y="63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44"/>
          <p:cNvSpPr/>
          <p:nvPr/>
        </p:nvSpPr>
        <p:spPr>
          <a:xfrm>
            <a:off x="7350178" y="2400444"/>
            <a:ext cx="2676" cy="86614"/>
          </a:xfrm>
          <a:custGeom>
            <a:rect b="b" l="l" r="r" t="t"/>
            <a:pathLst>
              <a:path extrusionOk="0" h="615" w="19">
                <a:moveTo>
                  <a:pt x="0" y="0"/>
                </a:moveTo>
                <a:lnTo>
                  <a:pt x="0" y="614"/>
                </a:lnTo>
                <a:lnTo>
                  <a:pt x="19" y="596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44"/>
          <p:cNvSpPr/>
          <p:nvPr/>
        </p:nvSpPr>
        <p:spPr>
          <a:xfrm>
            <a:off x="7352713" y="2402979"/>
            <a:ext cx="2817" cy="81403"/>
          </a:xfrm>
          <a:custGeom>
            <a:rect b="b" l="l" r="r" t="t"/>
            <a:pathLst>
              <a:path extrusionOk="0" h="578" w="20">
                <a:moveTo>
                  <a:pt x="1" y="1"/>
                </a:moveTo>
                <a:lnTo>
                  <a:pt x="1" y="578"/>
                </a:lnTo>
                <a:lnTo>
                  <a:pt x="19" y="54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4"/>
          <p:cNvSpPr/>
          <p:nvPr/>
        </p:nvSpPr>
        <p:spPr>
          <a:xfrm>
            <a:off x="7355389" y="2405655"/>
            <a:ext cx="2817" cy="73516"/>
          </a:xfrm>
          <a:custGeom>
            <a:rect b="b" l="l" r="r" t="t"/>
            <a:pathLst>
              <a:path extrusionOk="0" h="522" w="20">
                <a:moveTo>
                  <a:pt x="0" y="0"/>
                </a:moveTo>
                <a:lnTo>
                  <a:pt x="0" y="522"/>
                </a:lnTo>
                <a:lnTo>
                  <a:pt x="19" y="503"/>
                </a:lnTo>
                <a:lnTo>
                  <a:pt x="19" y="3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4"/>
          <p:cNvSpPr/>
          <p:nvPr/>
        </p:nvSpPr>
        <p:spPr>
          <a:xfrm>
            <a:off x="7358065" y="2410866"/>
            <a:ext cx="5352" cy="65629"/>
          </a:xfrm>
          <a:custGeom>
            <a:rect b="b" l="l" r="r" t="t"/>
            <a:pathLst>
              <a:path extrusionOk="0" h="466" w="38">
                <a:moveTo>
                  <a:pt x="0" y="1"/>
                </a:moveTo>
                <a:lnTo>
                  <a:pt x="0" y="466"/>
                </a:lnTo>
                <a:lnTo>
                  <a:pt x="37" y="447"/>
                </a:lnTo>
                <a:lnTo>
                  <a:pt x="37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4"/>
          <p:cNvSpPr/>
          <p:nvPr/>
        </p:nvSpPr>
        <p:spPr>
          <a:xfrm>
            <a:off x="7363276" y="2413541"/>
            <a:ext cx="2676" cy="60418"/>
          </a:xfrm>
          <a:custGeom>
            <a:rect b="b" l="l" r="r" t="t"/>
            <a:pathLst>
              <a:path extrusionOk="0" h="429" w="19">
                <a:moveTo>
                  <a:pt x="0" y="0"/>
                </a:moveTo>
                <a:lnTo>
                  <a:pt x="0" y="428"/>
                </a:lnTo>
                <a:lnTo>
                  <a:pt x="19" y="410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4"/>
          <p:cNvSpPr/>
          <p:nvPr/>
        </p:nvSpPr>
        <p:spPr>
          <a:xfrm>
            <a:off x="7365811" y="2416076"/>
            <a:ext cx="2817" cy="55207"/>
          </a:xfrm>
          <a:custGeom>
            <a:rect b="b" l="l" r="r" t="t"/>
            <a:pathLst>
              <a:path extrusionOk="0" h="392" w="20">
                <a:moveTo>
                  <a:pt x="1" y="1"/>
                </a:moveTo>
                <a:lnTo>
                  <a:pt x="1" y="392"/>
                </a:lnTo>
                <a:lnTo>
                  <a:pt x="20" y="373"/>
                </a:lnTo>
                <a:lnTo>
                  <a:pt x="20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4"/>
          <p:cNvSpPr/>
          <p:nvPr/>
        </p:nvSpPr>
        <p:spPr>
          <a:xfrm>
            <a:off x="7368487" y="2418752"/>
            <a:ext cx="2817" cy="49996"/>
          </a:xfrm>
          <a:custGeom>
            <a:rect b="b" l="l" r="r" t="t"/>
            <a:pathLst>
              <a:path extrusionOk="0" h="355" w="20">
                <a:moveTo>
                  <a:pt x="1" y="0"/>
                </a:moveTo>
                <a:lnTo>
                  <a:pt x="1" y="354"/>
                </a:lnTo>
                <a:lnTo>
                  <a:pt x="19" y="335"/>
                </a:lnTo>
                <a:lnTo>
                  <a:pt x="19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4"/>
          <p:cNvSpPr/>
          <p:nvPr/>
        </p:nvSpPr>
        <p:spPr>
          <a:xfrm>
            <a:off x="7371163" y="2421428"/>
            <a:ext cx="2676" cy="44645"/>
          </a:xfrm>
          <a:custGeom>
            <a:rect b="b" l="l" r="r" t="t"/>
            <a:pathLst>
              <a:path extrusionOk="0" h="317" w="19">
                <a:moveTo>
                  <a:pt x="0" y="0"/>
                </a:moveTo>
                <a:lnTo>
                  <a:pt x="0" y="316"/>
                </a:lnTo>
                <a:lnTo>
                  <a:pt x="19" y="279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4"/>
          <p:cNvSpPr/>
          <p:nvPr/>
        </p:nvSpPr>
        <p:spPr>
          <a:xfrm>
            <a:off x="7373698" y="2423963"/>
            <a:ext cx="2817" cy="36899"/>
          </a:xfrm>
          <a:custGeom>
            <a:rect b="b" l="l" r="r" t="t"/>
            <a:pathLst>
              <a:path extrusionOk="0" h="262" w="20">
                <a:moveTo>
                  <a:pt x="1" y="1"/>
                </a:moveTo>
                <a:lnTo>
                  <a:pt x="1" y="261"/>
                </a:lnTo>
                <a:lnTo>
                  <a:pt x="19" y="243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4"/>
          <p:cNvSpPr/>
          <p:nvPr/>
        </p:nvSpPr>
        <p:spPr>
          <a:xfrm>
            <a:off x="7376374" y="2429174"/>
            <a:ext cx="5352" cy="29012"/>
          </a:xfrm>
          <a:custGeom>
            <a:rect b="b" l="l" r="r" t="t"/>
            <a:pathLst>
              <a:path extrusionOk="0" h="206" w="38">
                <a:moveTo>
                  <a:pt x="0" y="1"/>
                </a:moveTo>
                <a:lnTo>
                  <a:pt x="0" y="206"/>
                </a:lnTo>
                <a:lnTo>
                  <a:pt x="38" y="187"/>
                </a:lnTo>
                <a:lnTo>
                  <a:pt x="38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4"/>
          <p:cNvSpPr/>
          <p:nvPr/>
        </p:nvSpPr>
        <p:spPr>
          <a:xfrm>
            <a:off x="7381584" y="2431850"/>
            <a:ext cx="2817" cy="23801"/>
          </a:xfrm>
          <a:custGeom>
            <a:rect b="b" l="l" r="r" t="t"/>
            <a:pathLst>
              <a:path extrusionOk="0" h="169" w="20">
                <a:moveTo>
                  <a:pt x="1" y="1"/>
                </a:moveTo>
                <a:lnTo>
                  <a:pt x="1" y="168"/>
                </a:lnTo>
                <a:lnTo>
                  <a:pt x="19" y="14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4"/>
          <p:cNvSpPr/>
          <p:nvPr/>
        </p:nvSpPr>
        <p:spPr>
          <a:xfrm>
            <a:off x="7384260" y="2434526"/>
            <a:ext cx="2676" cy="18449"/>
          </a:xfrm>
          <a:custGeom>
            <a:rect b="b" l="l" r="r" t="t"/>
            <a:pathLst>
              <a:path extrusionOk="0" h="131" w="19">
                <a:moveTo>
                  <a:pt x="0" y="0"/>
                </a:moveTo>
                <a:lnTo>
                  <a:pt x="0" y="130"/>
                </a:lnTo>
                <a:lnTo>
                  <a:pt x="19" y="11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44"/>
          <p:cNvSpPr/>
          <p:nvPr/>
        </p:nvSpPr>
        <p:spPr>
          <a:xfrm>
            <a:off x="7386795" y="2437061"/>
            <a:ext cx="2817" cy="13238"/>
          </a:xfrm>
          <a:custGeom>
            <a:rect b="b" l="l" r="r" t="t"/>
            <a:pathLst>
              <a:path extrusionOk="0" h="94" w="20">
                <a:moveTo>
                  <a:pt x="1" y="1"/>
                </a:moveTo>
                <a:lnTo>
                  <a:pt x="1" y="94"/>
                </a:lnTo>
                <a:lnTo>
                  <a:pt x="19" y="75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4" name="Google Shape;1054;p44"/>
          <p:cNvGrpSpPr/>
          <p:nvPr/>
        </p:nvGrpSpPr>
        <p:grpSpPr>
          <a:xfrm>
            <a:off x="6928127" y="-153501"/>
            <a:ext cx="2872292" cy="2378232"/>
            <a:chOff x="2210400" y="2558550"/>
            <a:chExt cx="971025" cy="804000"/>
          </a:xfrm>
        </p:grpSpPr>
        <p:sp>
          <p:nvSpPr>
            <p:cNvPr id="1055" name="Google Shape;1055;p44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44"/>
          <p:cNvGrpSpPr/>
          <p:nvPr/>
        </p:nvGrpSpPr>
        <p:grpSpPr>
          <a:xfrm>
            <a:off x="6759101" y="683981"/>
            <a:ext cx="849356" cy="703259"/>
            <a:chOff x="2210400" y="2558550"/>
            <a:chExt cx="971025" cy="804000"/>
          </a:xfrm>
        </p:grpSpPr>
        <p:sp>
          <p:nvSpPr>
            <p:cNvPr id="1064" name="Google Shape;1064;p44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" name="Google Shape;1072;p44"/>
          <p:cNvGrpSpPr/>
          <p:nvPr/>
        </p:nvGrpSpPr>
        <p:grpSpPr>
          <a:xfrm>
            <a:off x="5981081" y="902566"/>
            <a:ext cx="849275" cy="848250"/>
            <a:chOff x="2651171" y="2397773"/>
            <a:chExt cx="2099568" cy="2097033"/>
          </a:xfrm>
        </p:grpSpPr>
        <p:sp>
          <p:nvSpPr>
            <p:cNvPr id="1073" name="Google Shape;1073;p44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44"/>
          <p:cNvGrpSpPr/>
          <p:nvPr/>
        </p:nvGrpSpPr>
        <p:grpSpPr>
          <a:xfrm>
            <a:off x="8388278" y="3692803"/>
            <a:ext cx="1067211" cy="1065922"/>
            <a:chOff x="2651171" y="2397773"/>
            <a:chExt cx="2099568" cy="2097033"/>
          </a:xfrm>
        </p:grpSpPr>
        <p:sp>
          <p:nvSpPr>
            <p:cNvPr id="1076" name="Google Shape;1076;p44"/>
            <p:cNvSpPr/>
            <p:nvPr/>
          </p:nvSpPr>
          <p:spPr>
            <a:xfrm>
              <a:off x="2682577" y="2429319"/>
              <a:ext cx="2036756" cy="2036615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44"/>
          <p:cNvGrpSpPr/>
          <p:nvPr/>
        </p:nvGrpSpPr>
        <p:grpSpPr>
          <a:xfrm>
            <a:off x="5134360" y="1145509"/>
            <a:ext cx="4779359" cy="3901002"/>
            <a:chOff x="2556818" y="232872"/>
            <a:chExt cx="6486643" cy="5294519"/>
          </a:xfrm>
        </p:grpSpPr>
        <p:sp>
          <p:nvSpPr>
            <p:cNvPr id="1080" name="Google Shape;1080;p44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2556818" y="3784276"/>
              <a:ext cx="1743115" cy="174311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5"/>
          <p:cNvSpPr txBox="1"/>
          <p:nvPr>
            <p:ph type="title"/>
          </p:nvPr>
        </p:nvSpPr>
        <p:spPr>
          <a:xfrm>
            <a:off x="5449425" y="1593575"/>
            <a:ext cx="29988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1" name="Google Shape;1091;p45"/>
          <p:cNvSpPr txBox="1"/>
          <p:nvPr>
            <p:ph idx="1" type="subTitle"/>
          </p:nvPr>
        </p:nvSpPr>
        <p:spPr>
          <a:xfrm>
            <a:off x="5449425" y="3203575"/>
            <a:ext cx="2998800" cy="604200"/>
          </a:xfrm>
          <a:prstGeom prst="rect">
            <a:avLst/>
          </a:prstGeom>
          <a:solidFill>
            <a:srgbClr val="00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2" name="Google Shape;1092;p45"/>
          <p:cNvSpPr txBox="1"/>
          <p:nvPr>
            <p:ph hasCustomPrompt="1" idx="2" type="title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093" name="Google Shape;1093;p45"/>
          <p:cNvGrpSpPr/>
          <p:nvPr/>
        </p:nvGrpSpPr>
        <p:grpSpPr>
          <a:xfrm flipH="1" rot="10800000">
            <a:off x="-1432565" y="-125795"/>
            <a:ext cx="4015313" cy="3884503"/>
            <a:chOff x="5440750" y="1669400"/>
            <a:chExt cx="971525" cy="939875"/>
          </a:xfrm>
        </p:grpSpPr>
        <p:sp>
          <p:nvSpPr>
            <p:cNvPr id="1094" name="Google Shape;1094;p45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60609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6061425" y="2060700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6061900" y="2060225"/>
              <a:ext cx="950" cy="3300"/>
            </a:xfrm>
            <a:custGeom>
              <a:rect b="b" l="l" r="r" t="t"/>
              <a:pathLst>
                <a:path extrusionOk="0" h="132" w="38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6062825" y="2059775"/>
              <a:ext cx="500" cy="4200"/>
            </a:xfrm>
            <a:custGeom>
              <a:rect b="b" l="l" r="r" t="t"/>
              <a:pathLst>
                <a:path extrusionOk="0" h="168" w="2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6063300" y="2058850"/>
              <a:ext cx="475" cy="5600"/>
            </a:xfrm>
            <a:custGeom>
              <a:rect b="b" l="l" r="r" t="t"/>
              <a:pathLst>
                <a:path extrusionOk="0" h="224" w="19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6063750" y="2058375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6064225" y="2057900"/>
              <a:ext cx="475" cy="7475"/>
            </a:xfrm>
            <a:custGeom>
              <a:rect b="b" l="l" r="r" t="t"/>
              <a:pathLst>
                <a:path extrusionOk="0" h="299" w="19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606467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606515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6066075" y="2056525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6066550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60670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6067475" y="2054650"/>
              <a:ext cx="500" cy="13975"/>
            </a:xfrm>
            <a:custGeom>
              <a:rect b="b" l="l" r="r" t="t"/>
              <a:pathLst>
                <a:path extrusionOk="0" h="559" w="2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6067950" y="2054200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606840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606932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6069800" y="2052325"/>
              <a:ext cx="500" cy="18650"/>
            </a:xfrm>
            <a:custGeom>
              <a:rect b="b" l="l" r="r" t="t"/>
              <a:pathLst>
                <a:path extrusionOk="0" h="746" w="2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6070275" y="2051875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607072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6071200" y="2050925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6071675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6072600" y="2050000"/>
              <a:ext cx="475" cy="23750"/>
            </a:xfrm>
            <a:custGeom>
              <a:rect b="b" l="l" r="r" t="t"/>
              <a:pathLst>
                <a:path extrusionOk="0" h="950" w="19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60730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6073525" y="2048600"/>
              <a:ext cx="500" cy="26075"/>
            </a:xfrm>
            <a:custGeom>
              <a:rect b="b" l="l" r="r" t="t"/>
              <a:pathLst>
                <a:path extrusionOk="0" h="1043" w="2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6074000" y="2048150"/>
              <a:ext cx="475" cy="27000"/>
            </a:xfrm>
            <a:custGeom>
              <a:rect b="b" l="l" r="r" t="t"/>
              <a:pathLst>
                <a:path extrusionOk="0" h="1080" w="19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6074450" y="2047675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60749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6075850" y="2046750"/>
              <a:ext cx="500" cy="30250"/>
            </a:xfrm>
            <a:custGeom>
              <a:rect b="b" l="l" r="r" t="t"/>
              <a:pathLst>
                <a:path extrusionOk="0" h="1210" w="2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6076325" y="2045825"/>
              <a:ext cx="475" cy="31650"/>
            </a:xfrm>
            <a:custGeom>
              <a:rect b="b" l="l" r="r" t="t"/>
              <a:pathLst>
                <a:path extrusionOk="0" h="1266" w="19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607677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6077250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60777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60781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60791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6079575" y="2042550"/>
              <a:ext cx="500" cy="38175"/>
            </a:xfrm>
            <a:custGeom>
              <a:rect b="b" l="l" r="r" t="t"/>
              <a:pathLst>
                <a:path extrusionOk="0" h="1527" w="2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6080050" y="2042100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6080500" y="2041625"/>
              <a:ext cx="500" cy="40050"/>
            </a:xfrm>
            <a:custGeom>
              <a:rect b="b" l="l" r="r" t="t"/>
              <a:pathLst>
                <a:path extrusionOk="0" h="1602" w="2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6080975" y="2041150"/>
              <a:ext cx="475" cy="41450"/>
            </a:xfrm>
            <a:custGeom>
              <a:rect b="b" l="l" r="r" t="t"/>
              <a:pathLst>
                <a:path extrusionOk="0" h="1658" w="19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6081425" y="2040700"/>
              <a:ext cx="975" cy="42350"/>
            </a:xfrm>
            <a:custGeom>
              <a:rect b="b" l="l" r="r" t="t"/>
              <a:pathLst>
                <a:path extrusionOk="0" h="1694" w="39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6082375" y="2040225"/>
              <a:ext cx="475" cy="43300"/>
            </a:xfrm>
            <a:custGeom>
              <a:rect b="b" l="l" r="r" t="t"/>
              <a:pathLst>
                <a:path extrusionOk="0" h="1732" w="19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6082825" y="2039300"/>
              <a:ext cx="500" cy="44700"/>
            </a:xfrm>
            <a:custGeom>
              <a:rect b="b" l="l" r="r" t="t"/>
              <a:pathLst>
                <a:path extrusionOk="0" h="1788" w="2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6083300" y="2038825"/>
              <a:ext cx="475" cy="45625"/>
            </a:xfrm>
            <a:custGeom>
              <a:rect b="b" l="l" r="r" t="t"/>
              <a:pathLst>
                <a:path extrusionOk="0" h="1825" w="19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60837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6084225" y="2037900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6084700" y="2037450"/>
              <a:ext cx="950" cy="48875"/>
            </a:xfrm>
            <a:custGeom>
              <a:rect b="b" l="l" r="r" t="t"/>
              <a:pathLst>
                <a:path extrusionOk="0" h="1955" w="38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6085625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608607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6086550" y="2035575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6087025" y="2035125"/>
              <a:ext cx="475" cy="53050"/>
            </a:xfrm>
            <a:custGeom>
              <a:rect b="b" l="l" r="r" t="t"/>
              <a:pathLst>
                <a:path extrusionOk="0" h="2122" w="19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608747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608795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6088875" y="2033725"/>
              <a:ext cx="500" cy="56325"/>
            </a:xfrm>
            <a:custGeom>
              <a:rect b="b" l="l" r="r" t="t"/>
              <a:pathLst>
                <a:path extrusionOk="0" h="2253" w="2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6089350" y="2032775"/>
              <a:ext cx="475" cy="57725"/>
            </a:xfrm>
            <a:custGeom>
              <a:rect b="b" l="l" r="r" t="t"/>
              <a:pathLst>
                <a:path extrusionOk="0" h="2309" w="19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6089800" y="2032775"/>
              <a:ext cx="500" cy="58200"/>
            </a:xfrm>
            <a:custGeom>
              <a:rect b="b" l="l" r="r" t="t"/>
              <a:pathLst>
                <a:path extrusionOk="0" h="2328" w="2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6090275" y="2032775"/>
              <a:ext cx="500" cy="57725"/>
            </a:xfrm>
            <a:custGeom>
              <a:rect b="b" l="l" r="r" t="t"/>
              <a:pathLst>
                <a:path extrusionOk="0" h="2309" w="2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6090750" y="2033250"/>
              <a:ext cx="475" cy="56800"/>
            </a:xfrm>
            <a:custGeom>
              <a:rect b="b" l="l" r="r" t="t"/>
              <a:pathLst>
                <a:path extrusionOk="0" h="2272" w="19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609120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609212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6092600" y="2035125"/>
              <a:ext cx="500" cy="53050"/>
            </a:xfrm>
            <a:custGeom>
              <a:rect b="b" l="l" r="r" t="t"/>
              <a:pathLst>
                <a:path extrusionOk="0" h="2122" w="2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6093075" y="2035575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5"/>
            <p:cNvSpPr/>
            <p:nvPr/>
          </p:nvSpPr>
          <p:spPr>
            <a:xfrm>
              <a:off x="609352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6094000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6094450" y="2037450"/>
              <a:ext cx="975" cy="48875"/>
            </a:xfrm>
            <a:custGeom>
              <a:rect b="b" l="l" r="r" t="t"/>
              <a:pathLst>
                <a:path extrusionOk="0" h="1955" w="39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6095400" y="2037900"/>
              <a:ext cx="475" cy="47950"/>
            </a:xfrm>
            <a:custGeom>
              <a:rect b="b" l="l" r="r" t="t"/>
              <a:pathLst>
                <a:path extrusionOk="0" h="1918" w="19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60958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5"/>
            <p:cNvSpPr/>
            <p:nvPr/>
          </p:nvSpPr>
          <p:spPr>
            <a:xfrm>
              <a:off x="6096325" y="2038825"/>
              <a:ext cx="500" cy="45625"/>
            </a:xfrm>
            <a:custGeom>
              <a:rect b="b" l="l" r="r" t="t"/>
              <a:pathLst>
                <a:path extrusionOk="0" h="1825" w="2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5"/>
            <p:cNvSpPr/>
            <p:nvPr/>
          </p:nvSpPr>
          <p:spPr>
            <a:xfrm>
              <a:off x="6096800" y="2039300"/>
              <a:ext cx="475" cy="44700"/>
            </a:xfrm>
            <a:custGeom>
              <a:rect b="b" l="l" r="r" t="t"/>
              <a:pathLst>
                <a:path extrusionOk="0" h="1788" w="19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>
              <a:off x="6097250" y="2040225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5"/>
            <p:cNvSpPr/>
            <p:nvPr/>
          </p:nvSpPr>
          <p:spPr>
            <a:xfrm>
              <a:off x="6097725" y="2040700"/>
              <a:ext cx="950" cy="42350"/>
            </a:xfrm>
            <a:custGeom>
              <a:rect b="b" l="l" r="r" t="t"/>
              <a:pathLst>
                <a:path extrusionOk="0" h="1694" w="38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6098650" y="2041150"/>
              <a:ext cx="500" cy="41450"/>
            </a:xfrm>
            <a:custGeom>
              <a:rect b="b" l="l" r="r" t="t"/>
              <a:pathLst>
                <a:path extrusionOk="0" h="1658" w="2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5"/>
            <p:cNvSpPr/>
            <p:nvPr/>
          </p:nvSpPr>
          <p:spPr>
            <a:xfrm>
              <a:off x="6099125" y="2041625"/>
              <a:ext cx="475" cy="40050"/>
            </a:xfrm>
            <a:custGeom>
              <a:rect b="b" l="l" r="r" t="t"/>
              <a:pathLst>
                <a:path extrusionOk="0" h="1602" w="19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5"/>
            <p:cNvSpPr/>
            <p:nvPr/>
          </p:nvSpPr>
          <p:spPr>
            <a:xfrm>
              <a:off x="6099575" y="2042100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6100050" y="2042550"/>
              <a:ext cx="475" cy="38175"/>
            </a:xfrm>
            <a:custGeom>
              <a:rect b="b" l="l" r="r" t="t"/>
              <a:pathLst>
                <a:path extrusionOk="0" h="1527" w="19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61005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61009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61019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6102375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610282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6103300" y="2045825"/>
              <a:ext cx="500" cy="31650"/>
            </a:xfrm>
            <a:custGeom>
              <a:rect b="b" l="l" r="r" t="t"/>
              <a:pathLst>
                <a:path extrusionOk="0" h="1266" w="2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6103775" y="2046750"/>
              <a:ext cx="475" cy="30250"/>
            </a:xfrm>
            <a:custGeom>
              <a:rect b="b" l="l" r="r" t="t"/>
              <a:pathLst>
                <a:path extrusionOk="0" h="1210" w="19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61042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6105175" y="2047675"/>
              <a:ext cx="475" cy="28400"/>
            </a:xfrm>
            <a:custGeom>
              <a:rect b="b" l="l" r="r" t="t"/>
              <a:pathLst>
                <a:path extrusionOk="0" h="1136" w="19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6105625" y="2048150"/>
              <a:ext cx="500" cy="27000"/>
            </a:xfrm>
            <a:custGeom>
              <a:rect b="b" l="l" r="r" t="t"/>
              <a:pathLst>
                <a:path extrusionOk="0" h="1080" w="2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6106100" y="2048600"/>
              <a:ext cx="475" cy="26075"/>
            </a:xfrm>
            <a:custGeom>
              <a:rect b="b" l="l" r="r" t="t"/>
              <a:pathLst>
                <a:path extrusionOk="0" h="1043" w="19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61065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6107025" y="2050000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6107500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6108425" y="2050925"/>
              <a:ext cx="475" cy="21900"/>
            </a:xfrm>
            <a:custGeom>
              <a:rect b="b" l="l" r="r" t="t"/>
              <a:pathLst>
                <a:path extrusionOk="0" h="876" w="19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610887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6109350" y="2051875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6109825" y="2052325"/>
              <a:ext cx="475" cy="18650"/>
            </a:xfrm>
            <a:custGeom>
              <a:rect b="b" l="l" r="r" t="t"/>
              <a:pathLst>
                <a:path extrusionOk="0" h="746" w="19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611027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611075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6111675" y="2054200"/>
              <a:ext cx="500" cy="15375"/>
            </a:xfrm>
            <a:custGeom>
              <a:rect b="b" l="l" r="r" t="t"/>
              <a:pathLst>
                <a:path extrusionOk="0" h="615" w="2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6112150" y="2054650"/>
              <a:ext cx="475" cy="13975"/>
            </a:xfrm>
            <a:custGeom>
              <a:rect b="b" l="l" r="r" t="t"/>
              <a:pathLst>
                <a:path extrusionOk="0" h="559" w="19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61126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6113075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6113550" y="2056525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611400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611492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6115400" y="2057900"/>
              <a:ext cx="500" cy="7475"/>
            </a:xfrm>
            <a:custGeom>
              <a:rect b="b" l="l" r="r" t="t"/>
              <a:pathLst>
                <a:path extrusionOk="0" h="299" w="2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6115875" y="2058375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6116325" y="2058850"/>
              <a:ext cx="500" cy="5600"/>
            </a:xfrm>
            <a:custGeom>
              <a:rect b="b" l="l" r="r" t="t"/>
              <a:pathLst>
                <a:path extrusionOk="0" h="224" w="2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6116800" y="2059775"/>
              <a:ext cx="475" cy="4200"/>
            </a:xfrm>
            <a:custGeom>
              <a:rect b="b" l="l" r="r" t="t"/>
              <a:pathLst>
                <a:path extrusionOk="0" h="168" w="19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6117250" y="2060225"/>
              <a:ext cx="975" cy="3300"/>
            </a:xfrm>
            <a:custGeom>
              <a:rect b="b" l="l" r="r" t="t"/>
              <a:pathLst>
                <a:path extrusionOk="0" h="132" w="39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6118200" y="2060700"/>
              <a:ext cx="475" cy="2350"/>
            </a:xfrm>
            <a:custGeom>
              <a:rect b="b" l="l" r="r" t="t"/>
              <a:pathLst>
                <a:path extrusionOk="0" h="94" w="19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61186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45"/>
          <p:cNvGrpSpPr/>
          <p:nvPr/>
        </p:nvGrpSpPr>
        <p:grpSpPr>
          <a:xfrm>
            <a:off x="1147477" y="2947974"/>
            <a:ext cx="2872292" cy="2378232"/>
            <a:chOff x="2210400" y="2558550"/>
            <a:chExt cx="971025" cy="804000"/>
          </a:xfrm>
        </p:grpSpPr>
        <p:sp>
          <p:nvSpPr>
            <p:cNvPr id="1214" name="Google Shape;1214;p45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45"/>
          <p:cNvGrpSpPr/>
          <p:nvPr/>
        </p:nvGrpSpPr>
        <p:grpSpPr>
          <a:xfrm>
            <a:off x="1392756" y="169091"/>
            <a:ext cx="849275" cy="848250"/>
            <a:chOff x="2651171" y="2397773"/>
            <a:chExt cx="2099568" cy="2097033"/>
          </a:xfrm>
        </p:grpSpPr>
        <p:sp>
          <p:nvSpPr>
            <p:cNvPr id="1223" name="Google Shape;1223;p45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46"/>
          <p:cNvGrpSpPr/>
          <p:nvPr/>
        </p:nvGrpSpPr>
        <p:grpSpPr>
          <a:xfrm rot="10800000">
            <a:off x="6602055" y="-771683"/>
            <a:ext cx="3587355" cy="3472182"/>
            <a:chOff x="2210400" y="2558550"/>
            <a:chExt cx="971025" cy="939850"/>
          </a:xfrm>
        </p:grpSpPr>
        <p:grpSp>
          <p:nvGrpSpPr>
            <p:cNvPr id="1227" name="Google Shape;1227;p46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1228" name="Google Shape;1228;p46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46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rect b="b" l="l" r="r" t="t"/>
                <a:pathLst>
                  <a:path extrusionOk="0" h="32160" w="32179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46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rect b="b" l="l" r="r" t="t"/>
                <a:pathLst>
                  <a:path extrusionOk="0" h="32160" w="32161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46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46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46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46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rect b="b" l="l" r="r" t="t"/>
                <a:pathLst>
                  <a:path extrusionOk="0" h="32160" w="32161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46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rect b="b" l="l" r="r" t="t"/>
                <a:pathLst>
                  <a:path extrusionOk="0" h="32160" w="32179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6" name="Google Shape;1236;p46"/>
            <p:cNvSpPr/>
            <p:nvPr/>
          </p:nvSpPr>
          <p:spPr>
            <a:xfrm>
              <a:off x="2937150" y="3007525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2931550" y="3002400"/>
              <a:ext cx="161950" cy="161950"/>
            </a:xfrm>
            <a:custGeom>
              <a:rect b="b" l="l" r="r" t="t"/>
              <a:pathLst>
                <a:path extrusionOk="0" h="6478" w="6478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2959950" y="3030325"/>
              <a:ext cx="105175" cy="105650"/>
            </a:xfrm>
            <a:custGeom>
              <a:rect b="b" l="l" r="r" t="t"/>
              <a:pathLst>
                <a:path extrusionOk="0" h="4226" w="4207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2830125" y="2950300"/>
              <a:ext cx="500" cy="1425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2830600" y="2949825"/>
              <a:ext cx="950" cy="2350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2831525" y="2949375"/>
              <a:ext cx="500" cy="3275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2832000" y="2948900"/>
              <a:ext cx="475" cy="4225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2832450" y="2948425"/>
              <a:ext cx="500" cy="5150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2832925" y="2947500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2833375" y="2947050"/>
              <a:ext cx="500" cy="7925"/>
            </a:xfrm>
            <a:custGeom>
              <a:rect b="b" l="l" r="r" t="t"/>
              <a:pathLst>
                <a:path extrusionOk="0" h="317" w="2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2833850" y="2946575"/>
              <a:ext cx="950" cy="8875"/>
            </a:xfrm>
            <a:custGeom>
              <a:rect b="b" l="l" r="r" t="t"/>
              <a:pathLst>
                <a:path extrusionOk="0" h="355" w="38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2834775" y="2946100"/>
              <a:ext cx="500" cy="9800"/>
            </a:xfrm>
            <a:custGeom>
              <a:rect b="b" l="l" r="r" t="t"/>
              <a:pathLst>
                <a:path extrusionOk="0" h="392" w="2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2835250" y="2945650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2835725" y="2945175"/>
              <a:ext cx="475" cy="11650"/>
            </a:xfrm>
            <a:custGeom>
              <a:rect b="b" l="l" r="r" t="t"/>
              <a:pathLst>
                <a:path extrusionOk="0" h="466" w="19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2836175" y="2944250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2836650" y="2943775"/>
              <a:ext cx="475" cy="14450"/>
            </a:xfrm>
            <a:custGeom>
              <a:rect b="b" l="l" r="r" t="t"/>
              <a:pathLst>
                <a:path extrusionOk="0" h="578" w="19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2837100" y="2943325"/>
              <a:ext cx="975" cy="15375"/>
            </a:xfrm>
            <a:custGeom>
              <a:rect b="b" l="l" r="r" t="t"/>
              <a:pathLst>
                <a:path extrusionOk="0" h="615" w="39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2838050" y="2942850"/>
              <a:ext cx="475" cy="16300"/>
            </a:xfrm>
            <a:custGeom>
              <a:rect b="b" l="l" r="r" t="t"/>
              <a:pathLst>
                <a:path extrusionOk="0" h="652" w="19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2838500" y="2942375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2838975" y="2941925"/>
              <a:ext cx="475" cy="18175"/>
            </a:xfrm>
            <a:custGeom>
              <a:rect b="b" l="l" r="r" t="t"/>
              <a:pathLst>
                <a:path extrusionOk="0" h="727" w="19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2839425" y="2941000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2839900" y="2940525"/>
              <a:ext cx="500" cy="20950"/>
            </a:xfrm>
            <a:custGeom>
              <a:rect b="b" l="l" r="r" t="t"/>
              <a:pathLst>
                <a:path extrusionOk="0" h="838" w="2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2840375" y="2940050"/>
              <a:ext cx="950" cy="21900"/>
            </a:xfrm>
            <a:custGeom>
              <a:rect b="b" l="l" r="r" t="t"/>
              <a:pathLst>
                <a:path extrusionOk="0" h="876" w="38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841300" y="2939600"/>
              <a:ext cx="475" cy="22825"/>
            </a:xfrm>
            <a:custGeom>
              <a:rect b="b" l="l" r="r" t="t"/>
              <a:pathLst>
                <a:path extrusionOk="0" h="913" w="19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2841750" y="2939125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2842225" y="2938675"/>
              <a:ext cx="500" cy="24675"/>
            </a:xfrm>
            <a:custGeom>
              <a:rect b="b" l="l" r="r" t="t"/>
              <a:pathLst>
                <a:path extrusionOk="0" h="987" w="2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2842700" y="2937725"/>
              <a:ext cx="475" cy="26100"/>
            </a:xfrm>
            <a:custGeom>
              <a:rect b="b" l="l" r="r" t="t"/>
              <a:pathLst>
                <a:path extrusionOk="0" h="1044" w="19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>
              <a:off x="2843150" y="2937275"/>
              <a:ext cx="500" cy="27475"/>
            </a:xfrm>
            <a:custGeom>
              <a:rect b="b" l="l" r="r" t="t"/>
              <a:pathLst>
                <a:path extrusionOk="0" h="1099" w="2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>
              <a:off x="2843625" y="2936800"/>
              <a:ext cx="950" cy="28400"/>
            </a:xfrm>
            <a:custGeom>
              <a:rect b="b" l="l" r="r" t="t"/>
              <a:pathLst>
                <a:path extrusionOk="0" h="1136" w="38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2844550" y="2936350"/>
              <a:ext cx="500" cy="29325"/>
            </a:xfrm>
            <a:custGeom>
              <a:rect b="b" l="l" r="r" t="t"/>
              <a:pathLst>
                <a:path extrusionOk="0" h="1173" w="2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2845025" y="2935875"/>
              <a:ext cx="475" cy="30275"/>
            </a:xfrm>
            <a:custGeom>
              <a:rect b="b" l="l" r="r" t="t"/>
              <a:pathLst>
                <a:path extrusionOk="0" h="1211" w="19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2845475" y="2935400"/>
              <a:ext cx="500" cy="31200"/>
            </a:xfrm>
            <a:custGeom>
              <a:rect b="b" l="l" r="r" t="t"/>
              <a:pathLst>
                <a:path extrusionOk="0" h="1248" w="2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2845950" y="2934475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2846425" y="2934000"/>
              <a:ext cx="475" cy="34000"/>
            </a:xfrm>
            <a:custGeom>
              <a:rect b="b" l="l" r="r" t="t"/>
              <a:pathLst>
                <a:path extrusionOk="0" h="1360" w="19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846875" y="2933550"/>
              <a:ext cx="950" cy="34925"/>
            </a:xfrm>
            <a:custGeom>
              <a:rect b="b" l="l" r="r" t="t"/>
              <a:pathLst>
                <a:path extrusionOk="0" h="1397" w="38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2847800" y="2933075"/>
              <a:ext cx="500" cy="35850"/>
            </a:xfrm>
            <a:custGeom>
              <a:rect b="b" l="l" r="r" t="t"/>
              <a:pathLst>
                <a:path extrusionOk="0" h="1434" w="2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2848275" y="2932625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6"/>
            <p:cNvSpPr/>
            <p:nvPr/>
          </p:nvSpPr>
          <p:spPr>
            <a:xfrm>
              <a:off x="2848750" y="2932150"/>
              <a:ext cx="475" cy="37700"/>
            </a:xfrm>
            <a:custGeom>
              <a:rect b="b" l="l" r="r" t="t"/>
              <a:pathLst>
                <a:path extrusionOk="0" h="1508" w="19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>
              <a:off x="2849200" y="2931225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>
              <a:off x="2849675" y="2930750"/>
              <a:ext cx="475" cy="40500"/>
            </a:xfrm>
            <a:custGeom>
              <a:rect b="b" l="l" r="r" t="t"/>
              <a:pathLst>
                <a:path extrusionOk="0" h="1620" w="19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2850125" y="2930300"/>
              <a:ext cx="975" cy="41425"/>
            </a:xfrm>
            <a:custGeom>
              <a:rect b="b" l="l" r="r" t="t"/>
              <a:pathLst>
                <a:path extrusionOk="0" h="1657" w="39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2851075" y="2929825"/>
              <a:ext cx="475" cy="42375"/>
            </a:xfrm>
            <a:custGeom>
              <a:rect b="b" l="l" r="r" t="t"/>
              <a:pathLst>
                <a:path extrusionOk="0" h="1695" w="19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2851525" y="2929350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6"/>
            <p:cNvSpPr/>
            <p:nvPr/>
          </p:nvSpPr>
          <p:spPr>
            <a:xfrm>
              <a:off x="2852000" y="2928900"/>
              <a:ext cx="475" cy="44225"/>
            </a:xfrm>
            <a:custGeom>
              <a:rect b="b" l="l" r="r" t="t"/>
              <a:pathLst>
                <a:path extrusionOk="0" h="1769" w="19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>
              <a:off x="2852475" y="2927975"/>
              <a:ext cx="475" cy="45600"/>
            </a:xfrm>
            <a:custGeom>
              <a:rect b="b" l="l" r="r" t="t"/>
              <a:pathLst>
                <a:path extrusionOk="0" h="1824" w="19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6"/>
            <p:cNvSpPr/>
            <p:nvPr/>
          </p:nvSpPr>
          <p:spPr>
            <a:xfrm>
              <a:off x="2852925" y="2927500"/>
              <a:ext cx="500" cy="47025"/>
            </a:xfrm>
            <a:custGeom>
              <a:rect b="b" l="l" r="r" t="t"/>
              <a:pathLst>
                <a:path extrusionOk="0" h="1881" w="2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6"/>
            <p:cNvSpPr/>
            <p:nvPr/>
          </p:nvSpPr>
          <p:spPr>
            <a:xfrm>
              <a:off x="2853400" y="2927025"/>
              <a:ext cx="950" cy="47950"/>
            </a:xfrm>
            <a:custGeom>
              <a:rect b="b" l="l" r="r" t="t"/>
              <a:pathLst>
                <a:path extrusionOk="0" h="1918" w="38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6"/>
            <p:cNvSpPr/>
            <p:nvPr/>
          </p:nvSpPr>
          <p:spPr>
            <a:xfrm>
              <a:off x="2854325" y="2926575"/>
              <a:ext cx="500" cy="48875"/>
            </a:xfrm>
            <a:custGeom>
              <a:rect b="b" l="l" r="r" t="t"/>
              <a:pathLst>
                <a:path extrusionOk="0" h="1955" w="2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6"/>
            <p:cNvSpPr/>
            <p:nvPr/>
          </p:nvSpPr>
          <p:spPr>
            <a:xfrm>
              <a:off x="2854800" y="2926100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6"/>
            <p:cNvSpPr/>
            <p:nvPr/>
          </p:nvSpPr>
          <p:spPr>
            <a:xfrm>
              <a:off x="2855250" y="2925625"/>
              <a:ext cx="500" cy="50750"/>
            </a:xfrm>
            <a:custGeom>
              <a:rect b="b" l="l" r="r" t="t"/>
              <a:pathLst>
                <a:path extrusionOk="0" h="2030" w="2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6"/>
            <p:cNvSpPr/>
            <p:nvPr/>
          </p:nvSpPr>
          <p:spPr>
            <a:xfrm>
              <a:off x="2855725" y="2924700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6"/>
            <p:cNvSpPr/>
            <p:nvPr/>
          </p:nvSpPr>
          <p:spPr>
            <a:xfrm>
              <a:off x="2856175" y="2924250"/>
              <a:ext cx="500" cy="53525"/>
            </a:xfrm>
            <a:custGeom>
              <a:rect b="b" l="l" r="r" t="t"/>
              <a:pathLst>
                <a:path extrusionOk="0" h="2141" w="2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6"/>
            <p:cNvSpPr/>
            <p:nvPr/>
          </p:nvSpPr>
          <p:spPr>
            <a:xfrm>
              <a:off x="2856650" y="2923775"/>
              <a:ext cx="950" cy="54450"/>
            </a:xfrm>
            <a:custGeom>
              <a:rect b="b" l="l" r="r" t="t"/>
              <a:pathLst>
                <a:path extrusionOk="0" h="2178" w="38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6"/>
            <p:cNvSpPr/>
            <p:nvPr/>
          </p:nvSpPr>
          <p:spPr>
            <a:xfrm>
              <a:off x="2857575" y="2923300"/>
              <a:ext cx="500" cy="55400"/>
            </a:xfrm>
            <a:custGeom>
              <a:rect b="b" l="l" r="r" t="t"/>
              <a:pathLst>
                <a:path extrusionOk="0" h="2216" w="2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2858050" y="2922850"/>
              <a:ext cx="475" cy="56325"/>
            </a:xfrm>
            <a:custGeom>
              <a:rect b="b" l="l" r="r" t="t"/>
              <a:pathLst>
                <a:path extrusionOk="0" h="2253" w="19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6"/>
            <p:cNvSpPr/>
            <p:nvPr/>
          </p:nvSpPr>
          <p:spPr>
            <a:xfrm>
              <a:off x="2858500" y="2922375"/>
              <a:ext cx="500" cy="57250"/>
            </a:xfrm>
            <a:custGeom>
              <a:rect b="b" l="l" r="r" t="t"/>
              <a:pathLst>
                <a:path extrusionOk="0" h="2290" w="2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6"/>
            <p:cNvSpPr/>
            <p:nvPr/>
          </p:nvSpPr>
          <p:spPr>
            <a:xfrm>
              <a:off x="2858975" y="2921925"/>
              <a:ext cx="500" cy="58175"/>
            </a:xfrm>
            <a:custGeom>
              <a:rect b="b" l="l" r="r" t="t"/>
              <a:pathLst>
                <a:path extrusionOk="0" h="2327" w="2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6"/>
            <p:cNvSpPr/>
            <p:nvPr/>
          </p:nvSpPr>
          <p:spPr>
            <a:xfrm>
              <a:off x="2859450" y="2922375"/>
              <a:ext cx="475" cy="57250"/>
            </a:xfrm>
            <a:custGeom>
              <a:rect b="b" l="l" r="r" t="t"/>
              <a:pathLst>
                <a:path extrusionOk="0" h="2290" w="19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6"/>
            <p:cNvSpPr/>
            <p:nvPr/>
          </p:nvSpPr>
          <p:spPr>
            <a:xfrm>
              <a:off x="2859900" y="2922850"/>
              <a:ext cx="950" cy="56325"/>
            </a:xfrm>
            <a:custGeom>
              <a:rect b="b" l="l" r="r" t="t"/>
              <a:pathLst>
                <a:path extrusionOk="0" h="2253" w="38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6"/>
            <p:cNvSpPr/>
            <p:nvPr/>
          </p:nvSpPr>
          <p:spPr>
            <a:xfrm>
              <a:off x="2860850" y="2923300"/>
              <a:ext cx="475" cy="55400"/>
            </a:xfrm>
            <a:custGeom>
              <a:rect b="b" l="l" r="r" t="t"/>
              <a:pathLst>
                <a:path extrusionOk="0" h="2216" w="19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6"/>
            <p:cNvSpPr/>
            <p:nvPr/>
          </p:nvSpPr>
          <p:spPr>
            <a:xfrm>
              <a:off x="2861300" y="2923775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6"/>
            <p:cNvSpPr/>
            <p:nvPr/>
          </p:nvSpPr>
          <p:spPr>
            <a:xfrm>
              <a:off x="2861775" y="2924250"/>
              <a:ext cx="475" cy="53525"/>
            </a:xfrm>
            <a:custGeom>
              <a:rect b="b" l="l" r="r" t="t"/>
              <a:pathLst>
                <a:path extrusionOk="0" h="2141" w="19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6"/>
            <p:cNvSpPr/>
            <p:nvPr/>
          </p:nvSpPr>
          <p:spPr>
            <a:xfrm>
              <a:off x="2862225" y="2924700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2862700" y="2925625"/>
              <a:ext cx="950" cy="50750"/>
            </a:xfrm>
            <a:custGeom>
              <a:rect b="b" l="l" r="r" t="t"/>
              <a:pathLst>
                <a:path extrusionOk="0" h="2030" w="38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2863625" y="2926100"/>
              <a:ext cx="500" cy="49800"/>
            </a:xfrm>
            <a:custGeom>
              <a:rect b="b" l="l" r="r" t="t"/>
              <a:pathLst>
                <a:path extrusionOk="0" h="1992" w="2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6"/>
            <p:cNvSpPr/>
            <p:nvPr/>
          </p:nvSpPr>
          <p:spPr>
            <a:xfrm>
              <a:off x="2864100" y="2926575"/>
              <a:ext cx="475" cy="48875"/>
            </a:xfrm>
            <a:custGeom>
              <a:rect b="b" l="l" r="r" t="t"/>
              <a:pathLst>
                <a:path extrusionOk="0" h="1955" w="19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6"/>
            <p:cNvSpPr/>
            <p:nvPr/>
          </p:nvSpPr>
          <p:spPr>
            <a:xfrm>
              <a:off x="2864550" y="2927025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6"/>
            <p:cNvSpPr/>
            <p:nvPr/>
          </p:nvSpPr>
          <p:spPr>
            <a:xfrm>
              <a:off x="2865025" y="2927500"/>
              <a:ext cx="500" cy="47025"/>
            </a:xfrm>
            <a:custGeom>
              <a:rect b="b" l="l" r="r" t="t"/>
              <a:pathLst>
                <a:path extrusionOk="0" h="1881" w="2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6"/>
            <p:cNvSpPr/>
            <p:nvPr/>
          </p:nvSpPr>
          <p:spPr>
            <a:xfrm>
              <a:off x="2865500" y="2927975"/>
              <a:ext cx="475" cy="45600"/>
            </a:xfrm>
            <a:custGeom>
              <a:rect b="b" l="l" r="r" t="t"/>
              <a:pathLst>
                <a:path extrusionOk="0" h="1824" w="19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>
              <a:off x="2865950" y="2928900"/>
              <a:ext cx="950" cy="44225"/>
            </a:xfrm>
            <a:custGeom>
              <a:rect b="b" l="l" r="r" t="t"/>
              <a:pathLst>
                <a:path extrusionOk="0" h="1769" w="38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6"/>
            <p:cNvSpPr/>
            <p:nvPr/>
          </p:nvSpPr>
          <p:spPr>
            <a:xfrm>
              <a:off x="2866875" y="2929350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6"/>
            <p:cNvSpPr/>
            <p:nvPr/>
          </p:nvSpPr>
          <p:spPr>
            <a:xfrm>
              <a:off x="2867350" y="2929825"/>
              <a:ext cx="500" cy="42375"/>
            </a:xfrm>
            <a:custGeom>
              <a:rect b="b" l="l" r="r" t="t"/>
              <a:pathLst>
                <a:path extrusionOk="0" h="1695" w="2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2867825" y="2930300"/>
              <a:ext cx="475" cy="41425"/>
            </a:xfrm>
            <a:custGeom>
              <a:rect b="b" l="l" r="r" t="t"/>
              <a:pathLst>
                <a:path extrusionOk="0" h="1657" w="19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2868275" y="2930750"/>
              <a:ext cx="500" cy="40500"/>
            </a:xfrm>
            <a:custGeom>
              <a:rect b="b" l="l" r="r" t="t"/>
              <a:pathLst>
                <a:path extrusionOk="0" h="1620" w="2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2868750" y="2931225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2869200" y="2932150"/>
              <a:ext cx="975" cy="37700"/>
            </a:xfrm>
            <a:custGeom>
              <a:rect b="b" l="l" r="r" t="t"/>
              <a:pathLst>
                <a:path extrusionOk="0" h="1508" w="39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2870150" y="2932625"/>
              <a:ext cx="475" cy="36775"/>
            </a:xfrm>
            <a:custGeom>
              <a:rect b="b" l="l" r="r" t="t"/>
              <a:pathLst>
                <a:path extrusionOk="0" h="1471" w="19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2870600" y="2933075"/>
              <a:ext cx="500" cy="35850"/>
            </a:xfrm>
            <a:custGeom>
              <a:rect b="b" l="l" r="r" t="t"/>
              <a:pathLst>
                <a:path extrusionOk="0" h="1434" w="2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2871075" y="2933550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2871550" y="2934000"/>
              <a:ext cx="475" cy="34000"/>
            </a:xfrm>
            <a:custGeom>
              <a:rect b="b" l="l" r="r" t="t"/>
              <a:pathLst>
                <a:path extrusionOk="0" h="1360" w="19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2872000" y="2934475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2872475" y="2935400"/>
              <a:ext cx="950" cy="31200"/>
            </a:xfrm>
            <a:custGeom>
              <a:rect b="b" l="l" r="r" t="t"/>
              <a:pathLst>
                <a:path extrusionOk="0" h="1248" w="38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2873400" y="2935875"/>
              <a:ext cx="500" cy="30275"/>
            </a:xfrm>
            <a:custGeom>
              <a:rect b="b" l="l" r="r" t="t"/>
              <a:pathLst>
                <a:path extrusionOk="0" h="1211" w="2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2873875" y="2936350"/>
              <a:ext cx="475" cy="29325"/>
            </a:xfrm>
            <a:custGeom>
              <a:rect b="b" l="l" r="r" t="t"/>
              <a:pathLst>
                <a:path extrusionOk="0" h="1173" w="19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2874325" y="2936800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2874800" y="2937275"/>
              <a:ext cx="475" cy="27475"/>
            </a:xfrm>
            <a:custGeom>
              <a:rect b="b" l="l" r="r" t="t"/>
              <a:pathLst>
                <a:path extrusionOk="0" h="1099" w="19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2875250" y="2937725"/>
              <a:ext cx="500" cy="26100"/>
            </a:xfrm>
            <a:custGeom>
              <a:rect b="b" l="l" r="r" t="t"/>
              <a:pathLst>
                <a:path extrusionOk="0" h="1044" w="2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2875725" y="2938675"/>
              <a:ext cx="950" cy="24675"/>
            </a:xfrm>
            <a:custGeom>
              <a:rect b="b" l="l" r="r" t="t"/>
              <a:pathLst>
                <a:path extrusionOk="0" h="987" w="38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2876650" y="2939125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2877125" y="2939600"/>
              <a:ext cx="475" cy="22825"/>
            </a:xfrm>
            <a:custGeom>
              <a:rect b="b" l="l" r="r" t="t"/>
              <a:pathLst>
                <a:path extrusionOk="0" h="913" w="19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2877575" y="2940050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2878050" y="2940525"/>
              <a:ext cx="500" cy="20950"/>
            </a:xfrm>
            <a:custGeom>
              <a:rect b="b" l="l" r="r" t="t"/>
              <a:pathLst>
                <a:path extrusionOk="0" h="838" w="2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2878525" y="2941000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2878975" y="2941925"/>
              <a:ext cx="975" cy="18175"/>
            </a:xfrm>
            <a:custGeom>
              <a:rect b="b" l="l" r="r" t="t"/>
              <a:pathLst>
                <a:path extrusionOk="0" h="727" w="39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2879925" y="2942375"/>
              <a:ext cx="475" cy="17250"/>
            </a:xfrm>
            <a:custGeom>
              <a:rect b="b" l="l" r="r" t="t"/>
              <a:pathLst>
                <a:path extrusionOk="0" h="690" w="19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2880375" y="2942850"/>
              <a:ext cx="500" cy="16300"/>
            </a:xfrm>
            <a:custGeom>
              <a:rect b="b" l="l" r="r" t="t"/>
              <a:pathLst>
                <a:path extrusionOk="0" h="652" w="2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2880850" y="2943325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2881300" y="2943775"/>
              <a:ext cx="500" cy="14450"/>
            </a:xfrm>
            <a:custGeom>
              <a:rect b="b" l="l" r="r" t="t"/>
              <a:pathLst>
                <a:path extrusionOk="0" h="578" w="2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2881775" y="2944250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2882250" y="2945175"/>
              <a:ext cx="950" cy="11650"/>
            </a:xfrm>
            <a:custGeom>
              <a:rect b="b" l="l" r="r" t="t"/>
              <a:pathLst>
                <a:path extrusionOk="0" h="466" w="38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2883175" y="2945650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2883625" y="2946100"/>
              <a:ext cx="500" cy="9800"/>
            </a:xfrm>
            <a:custGeom>
              <a:rect b="b" l="l" r="r" t="t"/>
              <a:pathLst>
                <a:path extrusionOk="0" h="392" w="2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2884100" y="2946575"/>
              <a:ext cx="500" cy="8875"/>
            </a:xfrm>
            <a:custGeom>
              <a:rect b="b" l="l" r="r" t="t"/>
              <a:pathLst>
                <a:path extrusionOk="0" h="355" w="2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2884575" y="2947050"/>
              <a:ext cx="475" cy="7925"/>
            </a:xfrm>
            <a:custGeom>
              <a:rect b="b" l="l" r="r" t="t"/>
              <a:pathLst>
                <a:path extrusionOk="0" h="317" w="19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2885025" y="2947500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2885500" y="2948425"/>
              <a:ext cx="950" cy="5150"/>
            </a:xfrm>
            <a:custGeom>
              <a:rect b="b" l="l" r="r" t="t"/>
              <a:pathLst>
                <a:path extrusionOk="0" h="206" w="38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2886425" y="2948900"/>
              <a:ext cx="500" cy="4225"/>
            </a:xfrm>
            <a:custGeom>
              <a:rect b="b" l="l" r="r" t="t"/>
              <a:pathLst>
                <a:path extrusionOk="0" h="169" w="2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2886900" y="2949375"/>
              <a:ext cx="475" cy="3275"/>
            </a:xfrm>
            <a:custGeom>
              <a:rect b="b" l="l" r="r" t="t"/>
              <a:pathLst>
                <a:path extrusionOk="0" h="131" w="19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6"/>
            <p:cNvSpPr/>
            <p:nvPr/>
          </p:nvSpPr>
          <p:spPr>
            <a:xfrm>
              <a:off x="2887350" y="2949825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6"/>
            <p:cNvSpPr/>
            <p:nvPr/>
          </p:nvSpPr>
          <p:spPr>
            <a:xfrm>
              <a:off x="2887825" y="2950300"/>
              <a:ext cx="500" cy="1425"/>
            </a:xfrm>
            <a:custGeom>
              <a:rect b="b" l="l" r="r" t="t"/>
              <a:pathLst>
                <a:path extrusionOk="0" h="57" w="2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6"/>
            <p:cNvSpPr/>
            <p:nvPr/>
          </p:nvSpPr>
          <p:spPr>
            <a:xfrm>
              <a:off x="2544000" y="3188975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4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348" name="Google Shape;1348;p46"/>
          <p:cNvSpPr txBox="1"/>
          <p:nvPr>
            <p:ph idx="1" type="body"/>
          </p:nvPr>
        </p:nvSpPr>
        <p:spPr>
          <a:xfrm>
            <a:off x="713225" y="1282050"/>
            <a:ext cx="7717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351" name="Google Shape;1351;p47"/>
          <p:cNvSpPr txBox="1"/>
          <p:nvPr>
            <p:ph idx="1" type="body"/>
          </p:nvPr>
        </p:nvSpPr>
        <p:spPr>
          <a:xfrm>
            <a:off x="923713" y="2667397"/>
            <a:ext cx="34002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2" name="Google Shape;1352;p47"/>
          <p:cNvSpPr txBox="1"/>
          <p:nvPr>
            <p:ph idx="2" type="body"/>
          </p:nvPr>
        </p:nvSpPr>
        <p:spPr>
          <a:xfrm>
            <a:off x="4820088" y="2667375"/>
            <a:ext cx="34002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3" name="Google Shape;1353;p47"/>
          <p:cNvSpPr txBox="1"/>
          <p:nvPr>
            <p:ph idx="3" type="title"/>
          </p:nvPr>
        </p:nvSpPr>
        <p:spPr>
          <a:xfrm>
            <a:off x="923713" y="2204350"/>
            <a:ext cx="3400200" cy="527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4" name="Google Shape;1354;p47"/>
          <p:cNvSpPr txBox="1"/>
          <p:nvPr>
            <p:ph idx="4" type="title"/>
          </p:nvPr>
        </p:nvSpPr>
        <p:spPr>
          <a:xfrm>
            <a:off x="4820088" y="2204350"/>
            <a:ext cx="3400200" cy="527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1355" name="Google Shape;1355;p47"/>
          <p:cNvGrpSpPr/>
          <p:nvPr/>
        </p:nvGrpSpPr>
        <p:grpSpPr>
          <a:xfrm flipH="1">
            <a:off x="-2620215" y="434080"/>
            <a:ext cx="4015313" cy="3884503"/>
            <a:chOff x="5440750" y="1669400"/>
            <a:chExt cx="971525" cy="939875"/>
          </a:xfrm>
        </p:grpSpPr>
        <p:sp>
          <p:nvSpPr>
            <p:cNvPr id="1356" name="Google Shape;1356;p47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7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7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6204849" y="1860282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6199274" y="1854707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6227649" y="1883082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60609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6061425" y="2060700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6061900" y="2060225"/>
              <a:ext cx="950" cy="3300"/>
            </a:xfrm>
            <a:custGeom>
              <a:rect b="b" l="l" r="r" t="t"/>
              <a:pathLst>
                <a:path extrusionOk="0" h="132" w="38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6062825" y="2059775"/>
              <a:ext cx="500" cy="4200"/>
            </a:xfrm>
            <a:custGeom>
              <a:rect b="b" l="l" r="r" t="t"/>
              <a:pathLst>
                <a:path extrusionOk="0" h="168" w="2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6063300" y="2058850"/>
              <a:ext cx="475" cy="5600"/>
            </a:xfrm>
            <a:custGeom>
              <a:rect b="b" l="l" r="r" t="t"/>
              <a:pathLst>
                <a:path extrusionOk="0" h="224" w="19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6063750" y="2058375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6064225" y="2057900"/>
              <a:ext cx="475" cy="7475"/>
            </a:xfrm>
            <a:custGeom>
              <a:rect b="b" l="l" r="r" t="t"/>
              <a:pathLst>
                <a:path extrusionOk="0" h="299" w="19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606467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606515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6066075" y="2056525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6066550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60670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6067475" y="2054650"/>
              <a:ext cx="500" cy="13975"/>
            </a:xfrm>
            <a:custGeom>
              <a:rect b="b" l="l" r="r" t="t"/>
              <a:pathLst>
                <a:path extrusionOk="0" h="559" w="2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6067950" y="2054200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606840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606932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6069800" y="2052325"/>
              <a:ext cx="500" cy="18650"/>
            </a:xfrm>
            <a:custGeom>
              <a:rect b="b" l="l" r="r" t="t"/>
              <a:pathLst>
                <a:path extrusionOk="0" h="746" w="2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6070275" y="2051875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607072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6071200" y="2050925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6071675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6072600" y="2050000"/>
              <a:ext cx="475" cy="23750"/>
            </a:xfrm>
            <a:custGeom>
              <a:rect b="b" l="l" r="r" t="t"/>
              <a:pathLst>
                <a:path extrusionOk="0" h="950" w="19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60730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6073525" y="2048600"/>
              <a:ext cx="500" cy="26075"/>
            </a:xfrm>
            <a:custGeom>
              <a:rect b="b" l="l" r="r" t="t"/>
              <a:pathLst>
                <a:path extrusionOk="0" h="1043" w="2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6074000" y="2048150"/>
              <a:ext cx="475" cy="27000"/>
            </a:xfrm>
            <a:custGeom>
              <a:rect b="b" l="l" r="r" t="t"/>
              <a:pathLst>
                <a:path extrusionOk="0" h="1080" w="19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6074450" y="2047675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60749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6075850" y="2046750"/>
              <a:ext cx="500" cy="30250"/>
            </a:xfrm>
            <a:custGeom>
              <a:rect b="b" l="l" r="r" t="t"/>
              <a:pathLst>
                <a:path extrusionOk="0" h="1210" w="2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6076325" y="2045825"/>
              <a:ext cx="475" cy="31650"/>
            </a:xfrm>
            <a:custGeom>
              <a:rect b="b" l="l" r="r" t="t"/>
              <a:pathLst>
                <a:path extrusionOk="0" h="1266" w="19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607677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6077250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60777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60781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60791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6079575" y="2042550"/>
              <a:ext cx="500" cy="38175"/>
            </a:xfrm>
            <a:custGeom>
              <a:rect b="b" l="l" r="r" t="t"/>
              <a:pathLst>
                <a:path extrusionOk="0" h="1527" w="2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6080050" y="2042100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6080500" y="2041625"/>
              <a:ext cx="500" cy="40050"/>
            </a:xfrm>
            <a:custGeom>
              <a:rect b="b" l="l" r="r" t="t"/>
              <a:pathLst>
                <a:path extrusionOk="0" h="1602" w="2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6080975" y="2041150"/>
              <a:ext cx="475" cy="41450"/>
            </a:xfrm>
            <a:custGeom>
              <a:rect b="b" l="l" r="r" t="t"/>
              <a:pathLst>
                <a:path extrusionOk="0" h="1658" w="19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6081425" y="2040700"/>
              <a:ext cx="975" cy="42350"/>
            </a:xfrm>
            <a:custGeom>
              <a:rect b="b" l="l" r="r" t="t"/>
              <a:pathLst>
                <a:path extrusionOk="0" h="1694" w="39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6082375" y="2040225"/>
              <a:ext cx="475" cy="43300"/>
            </a:xfrm>
            <a:custGeom>
              <a:rect b="b" l="l" r="r" t="t"/>
              <a:pathLst>
                <a:path extrusionOk="0" h="1732" w="19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6082825" y="2039300"/>
              <a:ext cx="500" cy="44700"/>
            </a:xfrm>
            <a:custGeom>
              <a:rect b="b" l="l" r="r" t="t"/>
              <a:pathLst>
                <a:path extrusionOk="0" h="1788" w="2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6083300" y="2038825"/>
              <a:ext cx="475" cy="45625"/>
            </a:xfrm>
            <a:custGeom>
              <a:rect b="b" l="l" r="r" t="t"/>
              <a:pathLst>
                <a:path extrusionOk="0" h="1825" w="19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60837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6084225" y="2037900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6084700" y="2037450"/>
              <a:ext cx="950" cy="48875"/>
            </a:xfrm>
            <a:custGeom>
              <a:rect b="b" l="l" r="r" t="t"/>
              <a:pathLst>
                <a:path extrusionOk="0" h="1955" w="38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6085625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608607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6086550" y="2035575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6087025" y="2035125"/>
              <a:ext cx="475" cy="53050"/>
            </a:xfrm>
            <a:custGeom>
              <a:rect b="b" l="l" r="r" t="t"/>
              <a:pathLst>
                <a:path extrusionOk="0" h="2122" w="19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608747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608795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6088875" y="2033725"/>
              <a:ext cx="500" cy="56325"/>
            </a:xfrm>
            <a:custGeom>
              <a:rect b="b" l="l" r="r" t="t"/>
              <a:pathLst>
                <a:path extrusionOk="0" h="2253" w="2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6089350" y="2032775"/>
              <a:ext cx="475" cy="57725"/>
            </a:xfrm>
            <a:custGeom>
              <a:rect b="b" l="l" r="r" t="t"/>
              <a:pathLst>
                <a:path extrusionOk="0" h="2309" w="19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6089800" y="2032775"/>
              <a:ext cx="500" cy="58200"/>
            </a:xfrm>
            <a:custGeom>
              <a:rect b="b" l="l" r="r" t="t"/>
              <a:pathLst>
                <a:path extrusionOk="0" h="2328" w="2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6090275" y="2032775"/>
              <a:ext cx="500" cy="57725"/>
            </a:xfrm>
            <a:custGeom>
              <a:rect b="b" l="l" r="r" t="t"/>
              <a:pathLst>
                <a:path extrusionOk="0" h="2309" w="2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7"/>
            <p:cNvSpPr/>
            <p:nvPr/>
          </p:nvSpPr>
          <p:spPr>
            <a:xfrm>
              <a:off x="6090750" y="2033250"/>
              <a:ext cx="475" cy="56800"/>
            </a:xfrm>
            <a:custGeom>
              <a:rect b="b" l="l" r="r" t="t"/>
              <a:pathLst>
                <a:path extrusionOk="0" h="2272" w="19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7"/>
            <p:cNvSpPr/>
            <p:nvPr/>
          </p:nvSpPr>
          <p:spPr>
            <a:xfrm>
              <a:off x="609120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609212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6092600" y="2035125"/>
              <a:ext cx="500" cy="53050"/>
            </a:xfrm>
            <a:custGeom>
              <a:rect b="b" l="l" r="r" t="t"/>
              <a:pathLst>
                <a:path extrusionOk="0" h="2122" w="2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6093075" y="2035575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609352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6094000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6094450" y="2037450"/>
              <a:ext cx="975" cy="48875"/>
            </a:xfrm>
            <a:custGeom>
              <a:rect b="b" l="l" r="r" t="t"/>
              <a:pathLst>
                <a:path extrusionOk="0" h="1955" w="39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7"/>
            <p:cNvSpPr/>
            <p:nvPr/>
          </p:nvSpPr>
          <p:spPr>
            <a:xfrm>
              <a:off x="6095400" y="2037900"/>
              <a:ext cx="475" cy="47950"/>
            </a:xfrm>
            <a:custGeom>
              <a:rect b="b" l="l" r="r" t="t"/>
              <a:pathLst>
                <a:path extrusionOk="0" h="1918" w="19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60958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6096325" y="2038825"/>
              <a:ext cx="500" cy="45625"/>
            </a:xfrm>
            <a:custGeom>
              <a:rect b="b" l="l" r="r" t="t"/>
              <a:pathLst>
                <a:path extrusionOk="0" h="1825" w="2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6096800" y="2039300"/>
              <a:ext cx="475" cy="44700"/>
            </a:xfrm>
            <a:custGeom>
              <a:rect b="b" l="l" r="r" t="t"/>
              <a:pathLst>
                <a:path extrusionOk="0" h="1788" w="19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6097250" y="2040225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6097725" y="2040700"/>
              <a:ext cx="950" cy="42350"/>
            </a:xfrm>
            <a:custGeom>
              <a:rect b="b" l="l" r="r" t="t"/>
              <a:pathLst>
                <a:path extrusionOk="0" h="1694" w="38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6098650" y="2041150"/>
              <a:ext cx="500" cy="41450"/>
            </a:xfrm>
            <a:custGeom>
              <a:rect b="b" l="l" r="r" t="t"/>
              <a:pathLst>
                <a:path extrusionOk="0" h="1658" w="2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7"/>
            <p:cNvSpPr/>
            <p:nvPr/>
          </p:nvSpPr>
          <p:spPr>
            <a:xfrm>
              <a:off x="6099125" y="2041625"/>
              <a:ext cx="475" cy="40050"/>
            </a:xfrm>
            <a:custGeom>
              <a:rect b="b" l="l" r="r" t="t"/>
              <a:pathLst>
                <a:path extrusionOk="0" h="1602" w="19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7"/>
            <p:cNvSpPr/>
            <p:nvPr/>
          </p:nvSpPr>
          <p:spPr>
            <a:xfrm>
              <a:off x="6099575" y="2042100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7"/>
            <p:cNvSpPr/>
            <p:nvPr/>
          </p:nvSpPr>
          <p:spPr>
            <a:xfrm>
              <a:off x="6100050" y="2042550"/>
              <a:ext cx="475" cy="38175"/>
            </a:xfrm>
            <a:custGeom>
              <a:rect b="b" l="l" r="r" t="t"/>
              <a:pathLst>
                <a:path extrusionOk="0" h="1527" w="19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61005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61009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61019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6102375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610282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6103300" y="2045825"/>
              <a:ext cx="500" cy="31650"/>
            </a:xfrm>
            <a:custGeom>
              <a:rect b="b" l="l" r="r" t="t"/>
              <a:pathLst>
                <a:path extrusionOk="0" h="1266" w="2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6103775" y="2046750"/>
              <a:ext cx="475" cy="30250"/>
            </a:xfrm>
            <a:custGeom>
              <a:rect b="b" l="l" r="r" t="t"/>
              <a:pathLst>
                <a:path extrusionOk="0" h="1210" w="19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61042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6105175" y="2047675"/>
              <a:ext cx="475" cy="28400"/>
            </a:xfrm>
            <a:custGeom>
              <a:rect b="b" l="l" r="r" t="t"/>
              <a:pathLst>
                <a:path extrusionOk="0" h="1136" w="19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7"/>
            <p:cNvSpPr/>
            <p:nvPr/>
          </p:nvSpPr>
          <p:spPr>
            <a:xfrm>
              <a:off x="6105625" y="2048150"/>
              <a:ext cx="500" cy="27000"/>
            </a:xfrm>
            <a:custGeom>
              <a:rect b="b" l="l" r="r" t="t"/>
              <a:pathLst>
                <a:path extrusionOk="0" h="1080" w="2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7"/>
            <p:cNvSpPr/>
            <p:nvPr/>
          </p:nvSpPr>
          <p:spPr>
            <a:xfrm>
              <a:off x="6106100" y="2048600"/>
              <a:ext cx="475" cy="26075"/>
            </a:xfrm>
            <a:custGeom>
              <a:rect b="b" l="l" r="r" t="t"/>
              <a:pathLst>
                <a:path extrusionOk="0" h="1043" w="19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7"/>
            <p:cNvSpPr/>
            <p:nvPr/>
          </p:nvSpPr>
          <p:spPr>
            <a:xfrm>
              <a:off x="61065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6107025" y="2050000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6107500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6108425" y="2050925"/>
              <a:ext cx="475" cy="21900"/>
            </a:xfrm>
            <a:custGeom>
              <a:rect b="b" l="l" r="r" t="t"/>
              <a:pathLst>
                <a:path extrusionOk="0" h="876" w="19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610887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6109350" y="2051875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6109825" y="2052325"/>
              <a:ext cx="475" cy="18650"/>
            </a:xfrm>
            <a:custGeom>
              <a:rect b="b" l="l" r="r" t="t"/>
              <a:pathLst>
                <a:path extrusionOk="0" h="746" w="19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611027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611075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6111675" y="2054200"/>
              <a:ext cx="500" cy="15375"/>
            </a:xfrm>
            <a:custGeom>
              <a:rect b="b" l="l" r="r" t="t"/>
              <a:pathLst>
                <a:path extrusionOk="0" h="615" w="2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6112150" y="2054650"/>
              <a:ext cx="475" cy="13975"/>
            </a:xfrm>
            <a:custGeom>
              <a:rect b="b" l="l" r="r" t="t"/>
              <a:pathLst>
                <a:path extrusionOk="0" h="559" w="19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61126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6113075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6113550" y="2056525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611400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611492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6115400" y="2057900"/>
              <a:ext cx="500" cy="7475"/>
            </a:xfrm>
            <a:custGeom>
              <a:rect b="b" l="l" r="r" t="t"/>
              <a:pathLst>
                <a:path extrusionOk="0" h="299" w="2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6115875" y="2058375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6116325" y="2058850"/>
              <a:ext cx="500" cy="5600"/>
            </a:xfrm>
            <a:custGeom>
              <a:rect b="b" l="l" r="r" t="t"/>
              <a:pathLst>
                <a:path extrusionOk="0" h="224" w="2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6116800" y="2059775"/>
              <a:ext cx="475" cy="4200"/>
            </a:xfrm>
            <a:custGeom>
              <a:rect b="b" l="l" r="r" t="t"/>
              <a:pathLst>
                <a:path extrusionOk="0" h="168" w="19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6117250" y="2060225"/>
              <a:ext cx="975" cy="3300"/>
            </a:xfrm>
            <a:custGeom>
              <a:rect b="b" l="l" r="r" t="t"/>
              <a:pathLst>
                <a:path extrusionOk="0" h="132" w="39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6118200" y="2060700"/>
              <a:ext cx="475" cy="2350"/>
            </a:xfrm>
            <a:custGeom>
              <a:rect b="b" l="l" r="r" t="t"/>
              <a:pathLst>
                <a:path extrusionOk="0" h="94" w="19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7"/>
            <p:cNvSpPr/>
            <p:nvPr/>
          </p:nvSpPr>
          <p:spPr>
            <a:xfrm>
              <a:off x="61186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5" name="Google Shape;1475;p47"/>
          <p:cNvGrpSpPr/>
          <p:nvPr/>
        </p:nvGrpSpPr>
        <p:grpSpPr>
          <a:xfrm flipH="1">
            <a:off x="7844485" y="629505"/>
            <a:ext cx="4015313" cy="3884503"/>
            <a:chOff x="5440750" y="1669400"/>
            <a:chExt cx="971525" cy="939875"/>
          </a:xfrm>
        </p:grpSpPr>
        <p:sp>
          <p:nvSpPr>
            <p:cNvPr id="1476" name="Google Shape;1476;p47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7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7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7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7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7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6204849" y="1860282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7"/>
            <p:cNvSpPr/>
            <p:nvPr/>
          </p:nvSpPr>
          <p:spPr>
            <a:xfrm>
              <a:off x="6199274" y="1854707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6227649" y="1883082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60609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7"/>
            <p:cNvSpPr/>
            <p:nvPr/>
          </p:nvSpPr>
          <p:spPr>
            <a:xfrm>
              <a:off x="6061425" y="2060700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7"/>
            <p:cNvSpPr/>
            <p:nvPr/>
          </p:nvSpPr>
          <p:spPr>
            <a:xfrm>
              <a:off x="6061900" y="2060225"/>
              <a:ext cx="950" cy="3300"/>
            </a:xfrm>
            <a:custGeom>
              <a:rect b="b" l="l" r="r" t="t"/>
              <a:pathLst>
                <a:path extrusionOk="0" h="132" w="38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7"/>
            <p:cNvSpPr/>
            <p:nvPr/>
          </p:nvSpPr>
          <p:spPr>
            <a:xfrm>
              <a:off x="6062825" y="2059775"/>
              <a:ext cx="500" cy="4200"/>
            </a:xfrm>
            <a:custGeom>
              <a:rect b="b" l="l" r="r" t="t"/>
              <a:pathLst>
                <a:path extrusionOk="0" h="168" w="2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7"/>
            <p:cNvSpPr/>
            <p:nvPr/>
          </p:nvSpPr>
          <p:spPr>
            <a:xfrm>
              <a:off x="6063300" y="2058850"/>
              <a:ext cx="475" cy="5600"/>
            </a:xfrm>
            <a:custGeom>
              <a:rect b="b" l="l" r="r" t="t"/>
              <a:pathLst>
                <a:path extrusionOk="0" h="224" w="19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7"/>
            <p:cNvSpPr/>
            <p:nvPr/>
          </p:nvSpPr>
          <p:spPr>
            <a:xfrm>
              <a:off x="6063750" y="2058375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7"/>
            <p:cNvSpPr/>
            <p:nvPr/>
          </p:nvSpPr>
          <p:spPr>
            <a:xfrm>
              <a:off x="6064225" y="2057900"/>
              <a:ext cx="475" cy="7475"/>
            </a:xfrm>
            <a:custGeom>
              <a:rect b="b" l="l" r="r" t="t"/>
              <a:pathLst>
                <a:path extrusionOk="0" h="299" w="19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7"/>
            <p:cNvSpPr/>
            <p:nvPr/>
          </p:nvSpPr>
          <p:spPr>
            <a:xfrm>
              <a:off x="606467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7"/>
            <p:cNvSpPr/>
            <p:nvPr/>
          </p:nvSpPr>
          <p:spPr>
            <a:xfrm>
              <a:off x="606515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7"/>
            <p:cNvSpPr/>
            <p:nvPr/>
          </p:nvSpPr>
          <p:spPr>
            <a:xfrm>
              <a:off x="6066075" y="2056525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7"/>
            <p:cNvSpPr/>
            <p:nvPr/>
          </p:nvSpPr>
          <p:spPr>
            <a:xfrm>
              <a:off x="6066550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7"/>
            <p:cNvSpPr/>
            <p:nvPr/>
          </p:nvSpPr>
          <p:spPr>
            <a:xfrm>
              <a:off x="60670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7"/>
            <p:cNvSpPr/>
            <p:nvPr/>
          </p:nvSpPr>
          <p:spPr>
            <a:xfrm>
              <a:off x="6067475" y="2054650"/>
              <a:ext cx="500" cy="13975"/>
            </a:xfrm>
            <a:custGeom>
              <a:rect b="b" l="l" r="r" t="t"/>
              <a:pathLst>
                <a:path extrusionOk="0" h="559" w="2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7"/>
            <p:cNvSpPr/>
            <p:nvPr/>
          </p:nvSpPr>
          <p:spPr>
            <a:xfrm>
              <a:off x="6067950" y="2054200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7"/>
            <p:cNvSpPr/>
            <p:nvPr/>
          </p:nvSpPr>
          <p:spPr>
            <a:xfrm>
              <a:off x="606840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7"/>
            <p:cNvSpPr/>
            <p:nvPr/>
          </p:nvSpPr>
          <p:spPr>
            <a:xfrm>
              <a:off x="606932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7"/>
            <p:cNvSpPr/>
            <p:nvPr/>
          </p:nvSpPr>
          <p:spPr>
            <a:xfrm>
              <a:off x="6069800" y="2052325"/>
              <a:ext cx="500" cy="18650"/>
            </a:xfrm>
            <a:custGeom>
              <a:rect b="b" l="l" r="r" t="t"/>
              <a:pathLst>
                <a:path extrusionOk="0" h="746" w="2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7"/>
            <p:cNvSpPr/>
            <p:nvPr/>
          </p:nvSpPr>
          <p:spPr>
            <a:xfrm>
              <a:off x="6070275" y="2051875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7"/>
            <p:cNvSpPr/>
            <p:nvPr/>
          </p:nvSpPr>
          <p:spPr>
            <a:xfrm>
              <a:off x="607072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7"/>
            <p:cNvSpPr/>
            <p:nvPr/>
          </p:nvSpPr>
          <p:spPr>
            <a:xfrm>
              <a:off x="6071200" y="2050925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7"/>
            <p:cNvSpPr/>
            <p:nvPr/>
          </p:nvSpPr>
          <p:spPr>
            <a:xfrm>
              <a:off x="6071675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7"/>
            <p:cNvSpPr/>
            <p:nvPr/>
          </p:nvSpPr>
          <p:spPr>
            <a:xfrm>
              <a:off x="6072600" y="2050000"/>
              <a:ext cx="475" cy="23750"/>
            </a:xfrm>
            <a:custGeom>
              <a:rect b="b" l="l" r="r" t="t"/>
              <a:pathLst>
                <a:path extrusionOk="0" h="950" w="19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7"/>
            <p:cNvSpPr/>
            <p:nvPr/>
          </p:nvSpPr>
          <p:spPr>
            <a:xfrm>
              <a:off x="60730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6073525" y="2048600"/>
              <a:ext cx="500" cy="26075"/>
            </a:xfrm>
            <a:custGeom>
              <a:rect b="b" l="l" r="r" t="t"/>
              <a:pathLst>
                <a:path extrusionOk="0" h="1043" w="2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7"/>
            <p:cNvSpPr/>
            <p:nvPr/>
          </p:nvSpPr>
          <p:spPr>
            <a:xfrm>
              <a:off x="6074000" y="2048150"/>
              <a:ext cx="475" cy="27000"/>
            </a:xfrm>
            <a:custGeom>
              <a:rect b="b" l="l" r="r" t="t"/>
              <a:pathLst>
                <a:path extrusionOk="0" h="1080" w="19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7"/>
            <p:cNvSpPr/>
            <p:nvPr/>
          </p:nvSpPr>
          <p:spPr>
            <a:xfrm>
              <a:off x="6074450" y="2047675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7"/>
            <p:cNvSpPr/>
            <p:nvPr/>
          </p:nvSpPr>
          <p:spPr>
            <a:xfrm>
              <a:off x="60749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7"/>
            <p:cNvSpPr/>
            <p:nvPr/>
          </p:nvSpPr>
          <p:spPr>
            <a:xfrm>
              <a:off x="6075850" y="2046750"/>
              <a:ext cx="500" cy="30250"/>
            </a:xfrm>
            <a:custGeom>
              <a:rect b="b" l="l" r="r" t="t"/>
              <a:pathLst>
                <a:path extrusionOk="0" h="1210" w="2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7"/>
            <p:cNvSpPr/>
            <p:nvPr/>
          </p:nvSpPr>
          <p:spPr>
            <a:xfrm>
              <a:off x="6076325" y="2045825"/>
              <a:ext cx="475" cy="31650"/>
            </a:xfrm>
            <a:custGeom>
              <a:rect b="b" l="l" r="r" t="t"/>
              <a:pathLst>
                <a:path extrusionOk="0" h="1266" w="19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7"/>
            <p:cNvSpPr/>
            <p:nvPr/>
          </p:nvSpPr>
          <p:spPr>
            <a:xfrm>
              <a:off x="607677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7"/>
            <p:cNvSpPr/>
            <p:nvPr/>
          </p:nvSpPr>
          <p:spPr>
            <a:xfrm>
              <a:off x="6077250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7"/>
            <p:cNvSpPr/>
            <p:nvPr/>
          </p:nvSpPr>
          <p:spPr>
            <a:xfrm>
              <a:off x="60777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7"/>
            <p:cNvSpPr/>
            <p:nvPr/>
          </p:nvSpPr>
          <p:spPr>
            <a:xfrm>
              <a:off x="60781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7"/>
            <p:cNvSpPr/>
            <p:nvPr/>
          </p:nvSpPr>
          <p:spPr>
            <a:xfrm>
              <a:off x="60791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7"/>
            <p:cNvSpPr/>
            <p:nvPr/>
          </p:nvSpPr>
          <p:spPr>
            <a:xfrm>
              <a:off x="6079575" y="2042550"/>
              <a:ext cx="500" cy="38175"/>
            </a:xfrm>
            <a:custGeom>
              <a:rect b="b" l="l" r="r" t="t"/>
              <a:pathLst>
                <a:path extrusionOk="0" h="1527" w="2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7"/>
            <p:cNvSpPr/>
            <p:nvPr/>
          </p:nvSpPr>
          <p:spPr>
            <a:xfrm>
              <a:off x="6080050" y="2042100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7"/>
            <p:cNvSpPr/>
            <p:nvPr/>
          </p:nvSpPr>
          <p:spPr>
            <a:xfrm>
              <a:off x="6080500" y="2041625"/>
              <a:ext cx="500" cy="40050"/>
            </a:xfrm>
            <a:custGeom>
              <a:rect b="b" l="l" r="r" t="t"/>
              <a:pathLst>
                <a:path extrusionOk="0" h="1602" w="2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7"/>
            <p:cNvSpPr/>
            <p:nvPr/>
          </p:nvSpPr>
          <p:spPr>
            <a:xfrm>
              <a:off x="6080975" y="2041150"/>
              <a:ext cx="475" cy="41450"/>
            </a:xfrm>
            <a:custGeom>
              <a:rect b="b" l="l" r="r" t="t"/>
              <a:pathLst>
                <a:path extrusionOk="0" h="1658" w="19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7"/>
            <p:cNvSpPr/>
            <p:nvPr/>
          </p:nvSpPr>
          <p:spPr>
            <a:xfrm>
              <a:off x="6081425" y="2040700"/>
              <a:ext cx="975" cy="42350"/>
            </a:xfrm>
            <a:custGeom>
              <a:rect b="b" l="l" r="r" t="t"/>
              <a:pathLst>
                <a:path extrusionOk="0" h="1694" w="39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7"/>
            <p:cNvSpPr/>
            <p:nvPr/>
          </p:nvSpPr>
          <p:spPr>
            <a:xfrm>
              <a:off x="6082375" y="2040225"/>
              <a:ext cx="475" cy="43300"/>
            </a:xfrm>
            <a:custGeom>
              <a:rect b="b" l="l" r="r" t="t"/>
              <a:pathLst>
                <a:path extrusionOk="0" h="1732" w="19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7"/>
            <p:cNvSpPr/>
            <p:nvPr/>
          </p:nvSpPr>
          <p:spPr>
            <a:xfrm>
              <a:off x="6082825" y="2039300"/>
              <a:ext cx="500" cy="44700"/>
            </a:xfrm>
            <a:custGeom>
              <a:rect b="b" l="l" r="r" t="t"/>
              <a:pathLst>
                <a:path extrusionOk="0" h="1788" w="2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7"/>
            <p:cNvSpPr/>
            <p:nvPr/>
          </p:nvSpPr>
          <p:spPr>
            <a:xfrm>
              <a:off x="6083300" y="2038825"/>
              <a:ext cx="475" cy="45625"/>
            </a:xfrm>
            <a:custGeom>
              <a:rect b="b" l="l" r="r" t="t"/>
              <a:pathLst>
                <a:path extrusionOk="0" h="1825" w="19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7"/>
            <p:cNvSpPr/>
            <p:nvPr/>
          </p:nvSpPr>
          <p:spPr>
            <a:xfrm>
              <a:off x="60837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7"/>
            <p:cNvSpPr/>
            <p:nvPr/>
          </p:nvSpPr>
          <p:spPr>
            <a:xfrm>
              <a:off x="6084225" y="2037900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7"/>
            <p:cNvSpPr/>
            <p:nvPr/>
          </p:nvSpPr>
          <p:spPr>
            <a:xfrm>
              <a:off x="6084700" y="2037450"/>
              <a:ext cx="950" cy="48875"/>
            </a:xfrm>
            <a:custGeom>
              <a:rect b="b" l="l" r="r" t="t"/>
              <a:pathLst>
                <a:path extrusionOk="0" h="1955" w="38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7"/>
            <p:cNvSpPr/>
            <p:nvPr/>
          </p:nvSpPr>
          <p:spPr>
            <a:xfrm>
              <a:off x="6085625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7"/>
            <p:cNvSpPr/>
            <p:nvPr/>
          </p:nvSpPr>
          <p:spPr>
            <a:xfrm>
              <a:off x="608607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7"/>
            <p:cNvSpPr/>
            <p:nvPr/>
          </p:nvSpPr>
          <p:spPr>
            <a:xfrm>
              <a:off x="6086550" y="2035575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7"/>
            <p:cNvSpPr/>
            <p:nvPr/>
          </p:nvSpPr>
          <p:spPr>
            <a:xfrm>
              <a:off x="6087025" y="2035125"/>
              <a:ext cx="475" cy="53050"/>
            </a:xfrm>
            <a:custGeom>
              <a:rect b="b" l="l" r="r" t="t"/>
              <a:pathLst>
                <a:path extrusionOk="0" h="2122" w="19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7"/>
            <p:cNvSpPr/>
            <p:nvPr/>
          </p:nvSpPr>
          <p:spPr>
            <a:xfrm>
              <a:off x="608747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7"/>
            <p:cNvSpPr/>
            <p:nvPr/>
          </p:nvSpPr>
          <p:spPr>
            <a:xfrm>
              <a:off x="608795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7"/>
            <p:cNvSpPr/>
            <p:nvPr/>
          </p:nvSpPr>
          <p:spPr>
            <a:xfrm>
              <a:off x="6088875" y="2033725"/>
              <a:ext cx="500" cy="56325"/>
            </a:xfrm>
            <a:custGeom>
              <a:rect b="b" l="l" r="r" t="t"/>
              <a:pathLst>
                <a:path extrusionOk="0" h="2253" w="2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7"/>
            <p:cNvSpPr/>
            <p:nvPr/>
          </p:nvSpPr>
          <p:spPr>
            <a:xfrm>
              <a:off x="6089350" y="2032775"/>
              <a:ext cx="475" cy="57725"/>
            </a:xfrm>
            <a:custGeom>
              <a:rect b="b" l="l" r="r" t="t"/>
              <a:pathLst>
                <a:path extrusionOk="0" h="2309" w="19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7"/>
            <p:cNvSpPr/>
            <p:nvPr/>
          </p:nvSpPr>
          <p:spPr>
            <a:xfrm>
              <a:off x="6089800" y="2032775"/>
              <a:ext cx="500" cy="58200"/>
            </a:xfrm>
            <a:custGeom>
              <a:rect b="b" l="l" r="r" t="t"/>
              <a:pathLst>
                <a:path extrusionOk="0" h="2328" w="2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7"/>
            <p:cNvSpPr/>
            <p:nvPr/>
          </p:nvSpPr>
          <p:spPr>
            <a:xfrm>
              <a:off x="6090275" y="2032775"/>
              <a:ext cx="500" cy="57725"/>
            </a:xfrm>
            <a:custGeom>
              <a:rect b="b" l="l" r="r" t="t"/>
              <a:pathLst>
                <a:path extrusionOk="0" h="2309" w="2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7"/>
            <p:cNvSpPr/>
            <p:nvPr/>
          </p:nvSpPr>
          <p:spPr>
            <a:xfrm>
              <a:off x="6090750" y="2033250"/>
              <a:ext cx="475" cy="56800"/>
            </a:xfrm>
            <a:custGeom>
              <a:rect b="b" l="l" r="r" t="t"/>
              <a:pathLst>
                <a:path extrusionOk="0" h="2272" w="19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7"/>
            <p:cNvSpPr/>
            <p:nvPr/>
          </p:nvSpPr>
          <p:spPr>
            <a:xfrm>
              <a:off x="609120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7"/>
            <p:cNvSpPr/>
            <p:nvPr/>
          </p:nvSpPr>
          <p:spPr>
            <a:xfrm>
              <a:off x="609212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7"/>
            <p:cNvSpPr/>
            <p:nvPr/>
          </p:nvSpPr>
          <p:spPr>
            <a:xfrm>
              <a:off x="6092600" y="2035125"/>
              <a:ext cx="500" cy="53050"/>
            </a:xfrm>
            <a:custGeom>
              <a:rect b="b" l="l" r="r" t="t"/>
              <a:pathLst>
                <a:path extrusionOk="0" h="2122" w="2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7"/>
            <p:cNvSpPr/>
            <p:nvPr/>
          </p:nvSpPr>
          <p:spPr>
            <a:xfrm>
              <a:off x="6093075" y="2035575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7"/>
            <p:cNvSpPr/>
            <p:nvPr/>
          </p:nvSpPr>
          <p:spPr>
            <a:xfrm>
              <a:off x="609352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7"/>
            <p:cNvSpPr/>
            <p:nvPr/>
          </p:nvSpPr>
          <p:spPr>
            <a:xfrm>
              <a:off x="6094000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7"/>
            <p:cNvSpPr/>
            <p:nvPr/>
          </p:nvSpPr>
          <p:spPr>
            <a:xfrm>
              <a:off x="6094450" y="2037450"/>
              <a:ext cx="975" cy="48875"/>
            </a:xfrm>
            <a:custGeom>
              <a:rect b="b" l="l" r="r" t="t"/>
              <a:pathLst>
                <a:path extrusionOk="0" h="1955" w="39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7"/>
            <p:cNvSpPr/>
            <p:nvPr/>
          </p:nvSpPr>
          <p:spPr>
            <a:xfrm>
              <a:off x="6095400" y="2037900"/>
              <a:ext cx="475" cy="47950"/>
            </a:xfrm>
            <a:custGeom>
              <a:rect b="b" l="l" r="r" t="t"/>
              <a:pathLst>
                <a:path extrusionOk="0" h="1918" w="19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60958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7"/>
            <p:cNvSpPr/>
            <p:nvPr/>
          </p:nvSpPr>
          <p:spPr>
            <a:xfrm>
              <a:off x="6096325" y="2038825"/>
              <a:ext cx="500" cy="45625"/>
            </a:xfrm>
            <a:custGeom>
              <a:rect b="b" l="l" r="r" t="t"/>
              <a:pathLst>
                <a:path extrusionOk="0" h="1825" w="2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7"/>
            <p:cNvSpPr/>
            <p:nvPr/>
          </p:nvSpPr>
          <p:spPr>
            <a:xfrm>
              <a:off x="6096800" y="2039300"/>
              <a:ext cx="475" cy="44700"/>
            </a:xfrm>
            <a:custGeom>
              <a:rect b="b" l="l" r="r" t="t"/>
              <a:pathLst>
                <a:path extrusionOk="0" h="1788" w="19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6097250" y="2040225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6097725" y="2040700"/>
              <a:ext cx="950" cy="42350"/>
            </a:xfrm>
            <a:custGeom>
              <a:rect b="b" l="l" r="r" t="t"/>
              <a:pathLst>
                <a:path extrusionOk="0" h="1694" w="38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7"/>
            <p:cNvSpPr/>
            <p:nvPr/>
          </p:nvSpPr>
          <p:spPr>
            <a:xfrm>
              <a:off x="6098650" y="2041150"/>
              <a:ext cx="500" cy="41450"/>
            </a:xfrm>
            <a:custGeom>
              <a:rect b="b" l="l" r="r" t="t"/>
              <a:pathLst>
                <a:path extrusionOk="0" h="1658" w="2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6099125" y="2041625"/>
              <a:ext cx="475" cy="40050"/>
            </a:xfrm>
            <a:custGeom>
              <a:rect b="b" l="l" r="r" t="t"/>
              <a:pathLst>
                <a:path extrusionOk="0" h="1602" w="19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6099575" y="2042100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6100050" y="2042550"/>
              <a:ext cx="475" cy="38175"/>
            </a:xfrm>
            <a:custGeom>
              <a:rect b="b" l="l" r="r" t="t"/>
              <a:pathLst>
                <a:path extrusionOk="0" h="1527" w="19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61005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61009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7"/>
            <p:cNvSpPr/>
            <p:nvPr/>
          </p:nvSpPr>
          <p:spPr>
            <a:xfrm>
              <a:off x="61019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6102375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610282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6103300" y="2045825"/>
              <a:ext cx="500" cy="31650"/>
            </a:xfrm>
            <a:custGeom>
              <a:rect b="b" l="l" r="r" t="t"/>
              <a:pathLst>
                <a:path extrusionOk="0" h="1266" w="2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6103775" y="2046750"/>
              <a:ext cx="475" cy="30250"/>
            </a:xfrm>
            <a:custGeom>
              <a:rect b="b" l="l" r="r" t="t"/>
              <a:pathLst>
                <a:path extrusionOk="0" h="1210" w="19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61042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6105175" y="2047675"/>
              <a:ext cx="475" cy="28400"/>
            </a:xfrm>
            <a:custGeom>
              <a:rect b="b" l="l" r="r" t="t"/>
              <a:pathLst>
                <a:path extrusionOk="0" h="1136" w="19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6105625" y="2048150"/>
              <a:ext cx="500" cy="27000"/>
            </a:xfrm>
            <a:custGeom>
              <a:rect b="b" l="l" r="r" t="t"/>
              <a:pathLst>
                <a:path extrusionOk="0" h="1080" w="2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6106100" y="2048600"/>
              <a:ext cx="475" cy="26075"/>
            </a:xfrm>
            <a:custGeom>
              <a:rect b="b" l="l" r="r" t="t"/>
              <a:pathLst>
                <a:path extrusionOk="0" h="1043" w="19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61065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6107025" y="2050000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6107500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6108425" y="2050925"/>
              <a:ext cx="475" cy="21900"/>
            </a:xfrm>
            <a:custGeom>
              <a:rect b="b" l="l" r="r" t="t"/>
              <a:pathLst>
                <a:path extrusionOk="0" h="876" w="19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610887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6109350" y="2051875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6109825" y="2052325"/>
              <a:ext cx="475" cy="18650"/>
            </a:xfrm>
            <a:custGeom>
              <a:rect b="b" l="l" r="r" t="t"/>
              <a:pathLst>
                <a:path extrusionOk="0" h="746" w="19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611027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611075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6111675" y="2054200"/>
              <a:ext cx="500" cy="15375"/>
            </a:xfrm>
            <a:custGeom>
              <a:rect b="b" l="l" r="r" t="t"/>
              <a:pathLst>
                <a:path extrusionOk="0" h="615" w="2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6112150" y="2054650"/>
              <a:ext cx="475" cy="13975"/>
            </a:xfrm>
            <a:custGeom>
              <a:rect b="b" l="l" r="r" t="t"/>
              <a:pathLst>
                <a:path extrusionOk="0" h="559" w="19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61126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6113075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6113550" y="2056525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611400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611492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6115400" y="2057900"/>
              <a:ext cx="500" cy="7475"/>
            </a:xfrm>
            <a:custGeom>
              <a:rect b="b" l="l" r="r" t="t"/>
              <a:pathLst>
                <a:path extrusionOk="0" h="299" w="2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6115875" y="2058375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6116325" y="2058850"/>
              <a:ext cx="500" cy="5600"/>
            </a:xfrm>
            <a:custGeom>
              <a:rect b="b" l="l" r="r" t="t"/>
              <a:pathLst>
                <a:path extrusionOk="0" h="224" w="2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6116800" y="2059775"/>
              <a:ext cx="475" cy="4200"/>
            </a:xfrm>
            <a:custGeom>
              <a:rect b="b" l="l" r="r" t="t"/>
              <a:pathLst>
                <a:path extrusionOk="0" h="168" w="19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6117250" y="2060225"/>
              <a:ext cx="975" cy="3300"/>
            </a:xfrm>
            <a:custGeom>
              <a:rect b="b" l="l" r="r" t="t"/>
              <a:pathLst>
                <a:path extrusionOk="0" h="132" w="39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6118200" y="2060700"/>
              <a:ext cx="475" cy="2350"/>
            </a:xfrm>
            <a:custGeom>
              <a:rect b="b" l="l" r="r" t="t"/>
              <a:pathLst>
                <a:path extrusionOk="0" h="94" w="19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61186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4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97" name="Google Shape;159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98" name="Google Shape;1598;p48"/>
          <p:cNvGrpSpPr/>
          <p:nvPr/>
        </p:nvGrpSpPr>
        <p:grpSpPr>
          <a:xfrm flipH="1">
            <a:off x="-381695" y="-226791"/>
            <a:ext cx="1460810" cy="1209538"/>
            <a:chOff x="2210400" y="2558550"/>
            <a:chExt cx="971025" cy="804000"/>
          </a:xfrm>
        </p:grpSpPr>
        <p:sp>
          <p:nvSpPr>
            <p:cNvPr id="1599" name="Google Shape;1599;p48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7" name="Google Shape;1607;p48"/>
          <p:cNvSpPr/>
          <p:nvPr/>
        </p:nvSpPr>
        <p:spPr>
          <a:xfrm rot="10800000">
            <a:off x="7791243" y="-32071"/>
            <a:ext cx="1143140" cy="1143140"/>
          </a:xfrm>
          <a:custGeom>
            <a:rect b="b" l="l" r="r" t="t"/>
            <a:pathLst>
              <a:path extrusionOk="0" h="12377" w="12377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48"/>
          <p:cNvSpPr/>
          <p:nvPr/>
        </p:nvSpPr>
        <p:spPr>
          <a:xfrm flipH="1" rot="10800000">
            <a:off x="-246354" y="-134571"/>
            <a:ext cx="1022043" cy="1025094"/>
          </a:xfrm>
          <a:custGeom>
            <a:rect b="b" l="l" r="r" t="t"/>
            <a:pathLst>
              <a:path extrusionOk="0" h="6049" w="6031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9" name="Google Shape;1609;p48"/>
          <p:cNvGrpSpPr/>
          <p:nvPr/>
        </p:nvGrpSpPr>
        <p:grpSpPr>
          <a:xfrm rot="10800000">
            <a:off x="7328955" y="1039651"/>
            <a:ext cx="3587355" cy="2970298"/>
            <a:chOff x="2210400" y="2558550"/>
            <a:chExt cx="971025" cy="804000"/>
          </a:xfrm>
        </p:grpSpPr>
        <p:grpSp>
          <p:nvGrpSpPr>
            <p:cNvPr id="1610" name="Google Shape;1610;p48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1611" name="Google Shape;1611;p48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48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rect b="b" l="l" r="r" t="t"/>
                <a:pathLst>
                  <a:path extrusionOk="0" h="32160" w="32179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48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rect b="b" l="l" r="r" t="t"/>
                <a:pathLst>
                  <a:path extrusionOk="0" h="32160" w="32161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48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48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48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48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rect b="b" l="l" r="r" t="t"/>
                <a:pathLst>
                  <a:path extrusionOk="0" h="32160" w="32161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48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rect b="b" l="l" r="r" t="t"/>
                <a:pathLst>
                  <a:path extrusionOk="0" h="32160" w="32179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9" name="Google Shape;1619;p48"/>
            <p:cNvSpPr/>
            <p:nvPr/>
          </p:nvSpPr>
          <p:spPr>
            <a:xfrm>
              <a:off x="2937150" y="3007525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931550" y="3002400"/>
              <a:ext cx="161950" cy="161950"/>
            </a:xfrm>
            <a:custGeom>
              <a:rect b="b" l="l" r="r" t="t"/>
              <a:pathLst>
                <a:path extrusionOk="0" h="6478" w="6478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959950" y="3030325"/>
              <a:ext cx="105175" cy="105650"/>
            </a:xfrm>
            <a:custGeom>
              <a:rect b="b" l="l" r="r" t="t"/>
              <a:pathLst>
                <a:path extrusionOk="0" h="4226" w="4207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830125" y="2950300"/>
              <a:ext cx="500" cy="1425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2830600" y="2949825"/>
              <a:ext cx="950" cy="2350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2831525" y="2949375"/>
              <a:ext cx="500" cy="3275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2832000" y="2948900"/>
              <a:ext cx="475" cy="4225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2832450" y="2948425"/>
              <a:ext cx="500" cy="5150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2832925" y="2947500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2833375" y="2947050"/>
              <a:ext cx="500" cy="7925"/>
            </a:xfrm>
            <a:custGeom>
              <a:rect b="b" l="l" r="r" t="t"/>
              <a:pathLst>
                <a:path extrusionOk="0" h="317" w="2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833850" y="2946575"/>
              <a:ext cx="950" cy="8875"/>
            </a:xfrm>
            <a:custGeom>
              <a:rect b="b" l="l" r="r" t="t"/>
              <a:pathLst>
                <a:path extrusionOk="0" h="355" w="38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834775" y="2946100"/>
              <a:ext cx="500" cy="9800"/>
            </a:xfrm>
            <a:custGeom>
              <a:rect b="b" l="l" r="r" t="t"/>
              <a:pathLst>
                <a:path extrusionOk="0" h="392" w="2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835250" y="2945650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835725" y="2945175"/>
              <a:ext cx="475" cy="11650"/>
            </a:xfrm>
            <a:custGeom>
              <a:rect b="b" l="l" r="r" t="t"/>
              <a:pathLst>
                <a:path extrusionOk="0" h="466" w="19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2836175" y="2944250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2836650" y="2943775"/>
              <a:ext cx="475" cy="14450"/>
            </a:xfrm>
            <a:custGeom>
              <a:rect b="b" l="l" r="r" t="t"/>
              <a:pathLst>
                <a:path extrusionOk="0" h="578" w="19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837100" y="2943325"/>
              <a:ext cx="975" cy="15375"/>
            </a:xfrm>
            <a:custGeom>
              <a:rect b="b" l="l" r="r" t="t"/>
              <a:pathLst>
                <a:path extrusionOk="0" h="615" w="39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838050" y="2942850"/>
              <a:ext cx="475" cy="16300"/>
            </a:xfrm>
            <a:custGeom>
              <a:rect b="b" l="l" r="r" t="t"/>
              <a:pathLst>
                <a:path extrusionOk="0" h="652" w="19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2838500" y="2942375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2838975" y="2941925"/>
              <a:ext cx="475" cy="18175"/>
            </a:xfrm>
            <a:custGeom>
              <a:rect b="b" l="l" r="r" t="t"/>
              <a:pathLst>
                <a:path extrusionOk="0" h="727" w="19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839425" y="2941000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839900" y="2940525"/>
              <a:ext cx="500" cy="20950"/>
            </a:xfrm>
            <a:custGeom>
              <a:rect b="b" l="l" r="r" t="t"/>
              <a:pathLst>
                <a:path extrusionOk="0" h="838" w="2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2840375" y="2940050"/>
              <a:ext cx="950" cy="21900"/>
            </a:xfrm>
            <a:custGeom>
              <a:rect b="b" l="l" r="r" t="t"/>
              <a:pathLst>
                <a:path extrusionOk="0" h="876" w="38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2841300" y="2939600"/>
              <a:ext cx="475" cy="22825"/>
            </a:xfrm>
            <a:custGeom>
              <a:rect b="b" l="l" r="r" t="t"/>
              <a:pathLst>
                <a:path extrusionOk="0" h="913" w="19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2841750" y="2939125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2842225" y="2938675"/>
              <a:ext cx="500" cy="24675"/>
            </a:xfrm>
            <a:custGeom>
              <a:rect b="b" l="l" r="r" t="t"/>
              <a:pathLst>
                <a:path extrusionOk="0" h="987" w="2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2842700" y="2937725"/>
              <a:ext cx="475" cy="26100"/>
            </a:xfrm>
            <a:custGeom>
              <a:rect b="b" l="l" r="r" t="t"/>
              <a:pathLst>
                <a:path extrusionOk="0" h="1044" w="19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2843150" y="2937275"/>
              <a:ext cx="500" cy="27475"/>
            </a:xfrm>
            <a:custGeom>
              <a:rect b="b" l="l" r="r" t="t"/>
              <a:pathLst>
                <a:path extrusionOk="0" h="1099" w="2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2843625" y="2936800"/>
              <a:ext cx="950" cy="28400"/>
            </a:xfrm>
            <a:custGeom>
              <a:rect b="b" l="l" r="r" t="t"/>
              <a:pathLst>
                <a:path extrusionOk="0" h="1136" w="38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844550" y="2936350"/>
              <a:ext cx="500" cy="29325"/>
            </a:xfrm>
            <a:custGeom>
              <a:rect b="b" l="l" r="r" t="t"/>
              <a:pathLst>
                <a:path extrusionOk="0" h="1173" w="2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2845025" y="2935875"/>
              <a:ext cx="475" cy="30275"/>
            </a:xfrm>
            <a:custGeom>
              <a:rect b="b" l="l" r="r" t="t"/>
              <a:pathLst>
                <a:path extrusionOk="0" h="1211" w="19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2845475" y="2935400"/>
              <a:ext cx="500" cy="31200"/>
            </a:xfrm>
            <a:custGeom>
              <a:rect b="b" l="l" r="r" t="t"/>
              <a:pathLst>
                <a:path extrusionOk="0" h="1248" w="2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2845950" y="2934475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2846425" y="2934000"/>
              <a:ext cx="475" cy="34000"/>
            </a:xfrm>
            <a:custGeom>
              <a:rect b="b" l="l" r="r" t="t"/>
              <a:pathLst>
                <a:path extrusionOk="0" h="1360" w="19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846875" y="2933550"/>
              <a:ext cx="950" cy="34925"/>
            </a:xfrm>
            <a:custGeom>
              <a:rect b="b" l="l" r="r" t="t"/>
              <a:pathLst>
                <a:path extrusionOk="0" h="1397" w="38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2847800" y="2933075"/>
              <a:ext cx="500" cy="35850"/>
            </a:xfrm>
            <a:custGeom>
              <a:rect b="b" l="l" r="r" t="t"/>
              <a:pathLst>
                <a:path extrusionOk="0" h="1434" w="2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2848275" y="2932625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848750" y="2932150"/>
              <a:ext cx="475" cy="37700"/>
            </a:xfrm>
            <a:custGeom>
              <a:rect b="b" l="l" r="r" t="t"/>
              <a:pathLst>
                <a:path extrusionOk="0" h="1508" w="19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2849200" y="2931225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2849675" y="2930750"/>
              <a:ext cx="475" cy="40500"/>
            </a:xfrm>
            <a:custGeom>
              <a:rect b="b" l="l" r="r" t="t"/>
              <a:pathLst>
                <a:path extrusionOk="0" h="1620" w="19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2850125" y="2930300"/>
              <a:ext cx="975" cy="41425"/>
            </a:xfrm>
            <a:custGeom>
              <a:rect b="b" l="l" r="r" t="t"/>
              <a:pathLst>
                <a:path extrusionOk="0" h="1657" w="39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2851075" y="2929825"/>
              <a:ext cx="475" cy="42375"/>
            </a:xfrm>
            <a:custGeom>
              <a:rect b="b" l="l" r="r" t="t"/>
              <a:pathLst>
                <a:path extrusionOk="0" h="1695" w="19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2851525" y="2929350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52000" y="2928900"/>
              <a:ext cx="475" cy="44225"/>
            </a:xfrm>
            <a:custGeom>
              <a:rect b="b" l="l" r="r" t="t"/>
              <a:pathLst>
                <a:path extrusionOk="0" h="1769" w="19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852475" y="2927975"/>
              <a:ext cx="475" cy="45600"/>
            </a:xfrm>
            <a:custGeom>
              <a:rect b="b" l="l" r="r" t="t"/>
              <a:pathLst>
                <a:path extrusionOk="0" h="1824" w="19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2852925" y="2927500"/>
              <a:ext cx="500" cy="47025"/>
            </a:xfrm>
            <a:custGeom>
              <a:rect b="b" l="l" r="r" t="t"/>
              <a:pathLst>
                <a:path extrusionOk="0" h="1881" w="2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2853400" y="2927025"/>
              <a:ext cx="950" cy="47950"/>
            </a:xfrm>
            <a:custGeom>
              <a:rect b="b" l="l" r="r" t="t"/>
              <a:pathLst>
                <a:path extrusionOk="0" h="1918" w="38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2854325" y="2926575"/>
              <a:ext cx="500" cy="48875"/>
            </a:xfrm>
            <a:custGeom>
              <a:rect b="b" l="l" r="r" t="t"/>
              <a:pathLst>
                <a:path extrusionOk="0" h="1955" w="2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2854800" y="2926100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2855250" y="2925625"/>
              <a:ext cx="500" cy="50750"/>
            </a:xfrm>
            <a:custGeom>
              <a:rect b="b" l="l" r="r" t="t"/>
              <a:pathLst>
                <a:path extrusionOk="0" h="2030" w="2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2855725" y="2924700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2856175" y="2924250"/>
              <a:ext cx="500" cy="53525"/>
            </a:xfrm>
            <a:custGeom>
              <a:rect b="b" l="l" r="r" t="t"/>
              <a:pathLst>
                <a:path extrusionOk="0" h="2141" w="2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2856650" y="2923775"/>
              <a:ext cx="950" cy="54450"/>
            </a:xfrm>
            <a:custGeom>
              <a:rect b="b" l="l" r="r" t="t"/>
              <a:pathLst>
                <a:path extrusionOk="0" h="2178" w="38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2857575" y="2923300"/>
              <a:ext cx="500" cy="55400"/>
            </a:xfrm>
            <a:custGeom>
              <a:rect b="b" l="l" r="r" t="t"/>
              <a:pathLst>
                <a:path extrusionOk="0" h="2216" w="2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2858050" y="2922850"/>
              <a:ext cx="475" cy="56325"/>
            </a:xfrm>
            <a:custGeom>
              <a:rect b="b" l="l" r="r" t="t"/>
              <a:pathLst>
                <a:path extrusionOk="0" h="2253" w="19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2858500" y="2922375"/>
              <a:ext cx="500" cy="57250"/>
            </a:xfrm>
            <a:custGeom>
              <a:rect b="b" l="l" r="r" t="t"/>
              <a:pathLst>
                <a:path extrusionOk="0" h="2290" w="2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2858975" y="2921925"/>
              <a:ext cx="500" cy="58175"/>
            </a:xfrm>
            <a:custGeom>
              <a:rect b="b" l="l" r="r" t="t"/>
              <a:pathLst>
                <a:path extrusionOk="0" h="2327" w="2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2859450" y="2922375"/>
              <a:ext cx="475" cy="57250"/>
            </a:xfrm>
            <a:custGeom>
              <a:rect b="b" l="l" r="r" t="t"/>
              <a:pathLst>
                <a:path extrusionOk="0" h="2290" w="19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8"/>
            <p:cNvSpPr/>
            <p:nvPr/>
          </p:nvSpPr>
          <p:spPr>
            <a:xfrm>
              <a:off x="2859900" y="2922850"/>
              <a:ext cx="950" cy="56325"/>
            </a:xfrm>
            <a:custGeom>
              <a:rect b="b" l="l" r="r" t="t"/>
              <a:pathLst>
                <a:path extrusionOk="0" h="2253" w="38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2860850" y="2923300"/>
              <a:ext cx="475" cy="55400"/>
            </a:xfrm>
            <a:custGeom>
              <a:rect b="b" l="l" r="r" t="t"/>
              <a:pathLst>
                <a:path extrusionOk="0" h="2216" w="19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2861300" y="2923775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2861775" y="2924250"/>
              <a:ext cx="475" cy="53525"/>
            </a:xfrm>
            <a:custGeom>
              <a:rect b="b" l="l" r="r" t="t"/>
              <a:pathLst>
                <a:path extrusionOk="0" h="2141" w="19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2862225" y="2924700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2862700" y="2925625"/>
              <a:ext cx="950" cy="50750"/>
            </a:xfrm>
            <a:custGeom>
              <a:rect b="b" l="l" r="r" t="t"/>
              <a:pathLst>
                <a:path extrusionOk="0" h="2030" w="38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2863625" y="2926100"/>
              <a:ext cx="500" cy="49800"/>
            </a:xfrm>
            <a:custGeom>
              <a:rect b="b" l="l" r="r" t="t"/>
              <a:pathLst>
                <a:path extrusionOk="0" h="1992" w="2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2864100" y="2926575"/>
              <a:ext cx="475" cy="48875"/>
            </a:xfrm>
            <a:custGeom>
              <a:rect b="b" l="l" r="r" t="t"/>
              <a:pathLst>
                <a:path extrusionOk="0" h="1955" w="19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2864550" y="2927025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2865025" y="2927500"/>
              <a:ext cx="500" cy="47025"/>
            </a:xfrm>
            <a:custGeom>
              <a:rect b="b" l="l" r="r" t="t"/>
              <a:pathLst>
                <a:path extrusionOk="0" h="1881" w="2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2865500" y="2927975"/>
              <a:ext cx="475" cy="45600"/>
            </a:xfrm>
            <a:custGeom>
              <a:rect b="b" l="l" r="r" t="t"/>
              <a:pathLst>
                <a:path extrusionOk="0" h="1824" w="19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2865950" y="2928900"/>
              <a:ext cx="950" cy="44225"/>
            </a:xfrm>
            <a:custGeom>
              <a:rect b="b" l="l" r="r" t="t"/>
              <a:pathLst>
                <a:path extrusionOk="0" h="1769" w="38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2866875" y="2929350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2867350" y="2929825"/>
              <a:ext cx="500" cy="42375"/>
            </a:xfrm>
            <a:custGeom>
              <a:rect b="b" l="l" r="r" t="t"/>
              <a:pathLst>
                <a:path extrusionOk="0" h="1695" w="2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2867825" y="2930300"/>
              <a:ext cx="475" cy="41425"/>
            </a:xfrm>
            <a:custGeom>
              <a:rect b="b" l="l" r="r" t="t"/>
              <a:pathLst>
                <a:path extrusionOk="0" h="1657" w="19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2868275" y="2930750"/>
              <a:ext cx="500" cy="40500"/>
            </a:xfrm>
            <a:custGeom>
              <a:rect b="b" l="l" r="r" t="t"/>
              <a:pathLst>
                <a:path extrusionOk="0" h="1620" w="2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2868750" y="2931225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2869200" y="2932150"/>
              <a:ext cx="975" cy="37700"/>
            </a:xfrm>
            <a:custGeom>
              <a:rect b="b" l="l" r="r" t="t"/>
              <a:pathLst>
                <a:path extrusionOk="0" h="1508" w="39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2870150" y="2932625"/>
              <a:ext cx="475" cy="36775"/>
            </a:xfrm>
            <a:custGeom>
              <a:rect b="b" l="l" r="r" t="t"/>
              <a:pathLst>
                <a:path extrusionOk="0" h="1471" w="19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2870600" y="2933075"/>
              <a:ext cx="500" cy="35850"/>
            </a:xfrm>
            <a:custGeom>
              <a:rect b="b" l="l" r="r" t="t"/>
              <a:pathLst>
                <a:path extrusionOk="0" h="1434" w="2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2871075" y="2933550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2871550" y="2934000"/>
              <a:ext cx="475" cy="34000"/>
            </a:xfrm>
            <a:custGeom>
              <a:rect b="b" l="l" r="r" t="t"/>
              <a:pathLst>
                <a:path extrusionOk="0" h="1360" w="19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2872000" y="2934475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2872475" y="2935400"/>
              <a:ext cx="950" cy="31200"/>
            </a:xfrm>
            <a:custGeom>
              <a:rect b="b" l="l" r="r" t="t"/>
              <a:pathLst>
                <a:path extrusionOk="0" h="1248" w="38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2873400" y="2935875"/>
              <a:ext cx="500" cy="30275"/>
            </a:xfrm>
            <a:custGeom>
              <a:rect b="b" l="l" r="r" t="t"/>
              <a:pathLst>
                <a:path extrusionOk="0" h="1211" w="2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2873875" y="2936350"/>
              <a:ext cx="475" cy="29325"/>
            </a:xfrm>
            <a:custGeom>
              <a:rect b="b" l="l" r="r" t="t"/>
              <a:pathLst>
                <a:path extrusionOk="0" h="1173" w="19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2874325" y="2936800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2874800" y="2937275"/>
              <a:ext cx="475" cy="27475"/>
            </a:xfrm>
            <a:custGeom>
              <a:rect b="b" l="l" r="r" t="t"/>
              <a:pathLst>
                <a:path extrusionOk="0" h="1099" w="19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2875250" y="2937725"/>
              <a:ext cx="500" cy="26100"/>
            </a:xfrm>
            <a:custGeom>
              <a:rect b="b" l="l" r="r" t="t"/>
              <a:pathLst>
                <a:path extrusionOk="0" h="1044" w="2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2875725" y="2938675"/>
              <a:ext cx="950" cy="24675"/>
            </a:xfrm>
            <a:custGeom>
              <a:rect b="b" l="l" r="r" t="t"/>
              <a:pathLst>
                <a:path extrusionOk="0" h="987" w="38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2876650" y="2939125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2877125" y="2939600"/>
              <a:ext cx="475" cy="22825"/>
            </a:xfrm>
            <a:custGeom>
              <a:rect b="b" l="l" r="r" t="t"/>
              <a:pathLst>
                <a:path extrusionOk="0" h="913" w="19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2877575" y="2940050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2878050" y="2940525"/>
              <a:ext cx="500" cy="20950"/>
            </a:xfrm>
            <a:custGeom>
              <a:rect b="b" l="l" r="r" t="t"/>
              <a:pathLst>
                <a:path extrusionOk="0" h="838" w="2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2878525" y="2941000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2878975" y="2941925"/>
              <a:ext cx="975" cy="18175"/>
            </a:xfrm>
            <a:custGeom>
              <a:rect b="b" l="l" r="r" t="t"/>
              <a:pathLst>
                <a:path extrusionOk="0" h="727" w="39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2879925" y="2942375"/>
              <a:ext cx="475" cy="17250"/>
            </a:xfrm>
            <a:custGeom>
              <a:rect b="b" l="l" r="r" t="t"/>
              <a:pathLst>
                <a:path extrusionOk="0" h="690" w="19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2880375" y="2942850"/>
              <a:ext cx="500" cy="16300"/>
            </a:xfrm>
            <a:custGeom>
              <a:rect b="b" l="l" r="r" t="t"/>
              <a:pathLst>
                <a:path extrusionOk="0" h="652" w="2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2880850" y="2943325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2881300" y="2943775"/>
              <a:ext cx="500" cy="14450"/>
            </a:xfrm>
            <a:custGeom>
              <a:rect b="b" l="l" r="r" t="t"/>
              <a:pathLst>
                <a:path extrusionOk="0" h="578" w="2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2881775" y="2944250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2882250" y="2945175"/>
              <a:ext cx="950" cy="11650"/>
            </a:xfrm>
            <a:custGeom>
              <a:rect b="b" l="l" r="r" t="t"/>
              <a:pathLst>
                <a:path extrusionOk="0" h="466" w="38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2883175" y="2945650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2883625" y="2946100"/>
              <a:ext cx="500" cy="9800"/>
            </a:xfrm>
            <a:custGeom>
              <a:rect b="b" l="l" r="r" t="t"/>
              <a:pathLst>
                <a:path extrusionOk="0" h="392" w="2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2884100" y="2946575"/>
              <a:ext cx="500" cy="8875"/>
            </a:xfrm>
            <a:custGeom>
              <a:rect b="b" l="l" r="r" t="t"/>
              <a:pathLst>
                <a:path extrusionOk="0" h="355" w="2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2884575" y="2947050"/>
              <a:ext cx="475" cy="7925"/>
            </a:xfrm>
            <a:custGeom>
              <a:rect b="b" l="l" r="r" t="t"/>
              <a:pathLst>
                <a:path extrusionOk="0" h="317" w="19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2885025" y="2947500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2885500" y="2948425"/>
              <a:ext cx="950" cy="5150"/>
            </a:xfrm>
            <a:custGeom>
              <a:rect b="b" l="l" r="r" t="t"/>
              <a:pathLst>
                <a:path extrusionOk="0" h="206" w="38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2886425" y="2948900"/>
              <a:ext cx="500" cy="4225"/>
            </a:xfrm>
            <a:custGeom>
              <a:rect b="b" l="l" r="r" t="t"/>
              <a:pathLst>
                <a:path extrusionOk="0" h="169" w="2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2886900" y="2949375"/>
              <a:ext cx="475" cy="3275"/>
            </a:xfrm>
            <a:custGeom>
              <a:rect b="b" l="l" r="r" t="t"/>
              <a:pathLst>
                <a:path extrusionOk="0" h="131" w="19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2887350" y="2949825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2887825" y="2950300"/>
              <a:ext cx="500" cy="1425"/>
            </a:xfrm>
            <a:custGeom>
              <a:rect b="b" l="l" r="r" t="t"/>
              <a:pathLst>
                <a:path extrusionOk="0" h="57" w="2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Google Shape;1730;p49"/>
          <p:cNvGrpSpPr/>
          <p:nvPr/>
        </p:nvGrpSpPr>
        <p:grpSpPr>
          <a:xfrm flipH="1" rot="10800000">
            <a:off x="5403910" y="-52745"/>
            <a:ext cx="4015313" cy="3884503"/>
            <a:chOff x="5440750" y="1669400"/>
            <a:chExt cx="971525" cy="939875"/>
          </a:xfrm>
        </p:grpSpPr>
        <p:sp>
          <p:nvSpPr>
            <p:cNvPr id="1731" name="Google Shape;1731;p49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60609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6061425" y="2060700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6061900" y="2060225"/>
              <a:ext cx="950" cy="3300"/>
            </a:xfrm>
            <a:custGeom>
              <a:rect b="b" l="l" r="r" t="t"/>
              <a:pathLst>
                <a:path extrusionOk="0" h="132" w="38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6062825" y="2059775"/>
              <a:ext cx="500" cy="4200"/>
            </a:xfrm>
            <a:custGeom>
              <a:rect b="b" l="l" r="r" t="t"/>
              <a:pathLst>
                <a:path extrusionOk="0" h="168" w="2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6063300" y="2058850"/>
              <a:ext cx="475" cy="5600"/>
            </a:xfrm>
            <a:custGeom>
              <a:rect b="b" l="l" r="r" t="t"/>
              <a:pathLst>
                <a:path extrusionOk="0" h="224" w="19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6063750" y="2058375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9"/>
            <p:cNvSpPr/>
            <p:nvPr/>
          </p:nvSpPr>
          <p:spPr>
            <a:xfrm>
              <a:off x="6064225" y="2057900"/>
              <a:ext cx="475" cy="7475"/>
            </a:xfrm>
            <a:custGeom>
              <a:rect b="b" l="l" r="r" t="t"/>
              <a:pathLst>
                <a:path extrusionOk="0" h="299" w="19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9"/>
            <p:cNvSpPr/>
            <p:nvPr/>
          </p:nvSpPr>
          <p:spPr>
            <a:xfrm>
              <a:off x="606467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>
              <a:off x="606515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>
              <a:off x="6066075" y="2056525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9"/>
            <p:cNvSpPr/>
            <p:nvPr/>
          </p:nvSpPr>
          <p:spPr>
            <a:xfrm>
              <a:off x="6066550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9"/>
            <p:cNvSpPr/>
            <p:nvPr/>
          </p:nvSpPr>
          <p:spPr>
            <a:xfrm>
              <a:off x="60670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>
              <a:off x="6067475" y="2054650"/>
              <a:ext cx="500" cy="13975"/>
            </a:xfrm>
            <a:custGeom>
              <a:rect b="b" l="l" r="r" t="t"/>
              <a:pathLst>
                <a:path extrusionOk="0" h="559" w="2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>
              <a:off x="6067950" y="2054200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>
              <a:off x="606840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>
              <a:off x="606932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>
              <a:off x="6069800" y="2052325"/>
              <a:ext cx="500" cy="18650"/>
            </a:xfrm>
            <a:custGeom>
              <a:rect b="b" l="l" r="r" t="t"/>
              <a:pathLst>
                <a:path extrusionOk="0" h="746" w="2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>
              <a:off x="6070275" y="2051875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9"/>
            <p:cNvSpPr/>
            <p:nvPr/>
          </p:nvSpPr>
          <p:spPr>
            <a:xfrm>
              <a:off x="607072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9"/>
            <p:cNvSpPr/>
            <p:nvPr/>
          </p:nvSpPr>
          <p:spPr>
            <a:xfrm>
              <a:off x="6071200" y="2050925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9"/>
            <p:cNvSpPr/>
            <p:nvPr/>
          </p:nvSpPr>
          <p:spPr>
            <a:xfrm>
              <a:off x="6071675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9"/>
            <p:cNvSpPr/>
            <p:nvPr/>
          </p:nvSpPr>
          <p:spPr>
            <a:xfrm>
              <a:off x="6072600" y="2050000"/>
              <a:ext cx="475" cy="23750"/>
            </a:xfrm>
            <a:custGeom>
              <a:rect b="b" l="l" r="r" t="t"/>
              <a:pathLst>
                <a:path extrusionOk="0" h="950" w="19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9"/>
            <p:cNvSpPr/>
            <p:nvPr/>
          </p:nvSpPr>
          <p:spPr>
            <a:xfrm>
              <a:off x="60730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9"/>
            <p:cNvSpPr/>
            <p:nvPr/>
          </p:nvSpPr>
          <p:spPr>
            <a:xfrm>
              <a:off x="6073525" y="2048600"/>
              <a:ext cx="500" cy="26075"/>
            </a:xfrm>
            <a:custGeom>
              <a:rect b="b" l="l" r="r" t="t"/>
              <a:pathLst>
                <a:path extrusionOk="0" h="1043" w="2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9"/>
            <p:cNvSpPr/>
            <p:nvPr/>
          </p:nvSpPr>
          <p:spPr>
            <a:xfrm>
              <a:off x="6074000" y="2048150"/>
              <a:ext cx="475" cy="27000"/>
            </a:xfrm>
            <a:custGeom>
              <a:rect b="b" l="l" r="r" t="t"/>
              <a:pathLst>
                <a:path extrusionOk="0" h="1080" w="19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9"/>
            <p:cNvSpPr/>
            <p:nvPr/>
          </p:nvSpPr>
          <p:spPr>
            <a:xfrm>
              <a:off x="6074450" y="2047675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9"/>
            <p:cNvSpPr/>
            <p:nvPr/>
          </p:nvSpPr>
          <p:spPr>
            <a:xfrm>
              <a:off x="60749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6075850" y="2046750"/>
              <a:ext cx="500" cy="30250"/>
            </a:xfrm>
            <a:custGeom>
              <a:rect b="b" l="l" r="r" t="t"/>
              <a:pathLst>
                <a:path extrusionOk="0" h="1210" w="2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6076325" y="2045825"/>
              <a:ext cx="475" cy="31650"/>
            </a:xfrm>
            <a:custGeom>
              <a:rect b="b" l="l" r="r" t="t"/>
              <a:pathLst>
                <a:path extrusionOk="0" h="1266" w="19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607677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9"/>
            <p:cNvSpPr/>
            <p:nvPr/>
          </p:nvSpPr>
          <p:spPr>
            <a:xfrm>
              <a:off x="6077250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9"/>
            <p:cNvSpPr/>
            <p:nvPr/>
          </p:nvSpPr>
          <p:spPr>
            <a:xfrm>
              <a:off x="60777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60781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60791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6079575" y="2042550"/>
              <a:ext cx="500" cy="38175"/>
            </a:xfrm>
            <a:custGeom>
              <a:rect b="b" l="l" r="r" t="t"/>
              <a:pathLst>
                <a:path extrusionOk="0" h="1527" w="2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6080050" y="2042100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6080500" y="2041625"/>
              <a:ext cx="500" cy="40050"/>
            </a:xfrm>
            <a:custGeom>
              <a:rect b="b" l="l" r="r" t="t"/>
              <a:pathLst>
                <a:path extrusionOk="0" h="1602" w="2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6080975" y="2041150"/>
              <a:ext cx="475" cy="41450"/>
            </a:xfrm>
            <a:custGeom>
              <a:rect b="b" l="l" r="r" t="t"/>
              <a:pathLst>
                <a:path extrusionOk="0" h="1658" w="19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6081425" y="2040700"/>
              <a:ext cx="975" cy="42350"/>
            </a:xfrm>
            <a:custGeom>
              <a:rect b="b" l="l" r="r" t="t"/>
              <a:pathLst>
                <a:path extrusionOk="0" h="1694" w="39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6082375" y="2040225"/>
              <a:ext cx="475" cy="43300"/>
            </a:xfrm>
            <a:custGeom>
              <a:rect b="b" l="l" r="r" t="t"/>
              <a:pathLst>
                <a:path extrusionOk="0" h="1732" w="19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6082825" y="2039300"/>
              <a:ext cx="500" cy="44700"/>
            </a:xfrm>
            <a:custGeom>
              <a:rect b="b" l="l" r="r" t="t"/>
              <a:pathLst>
                <a:path extrusionOk="0" h="1788" w="2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6083300" y="2038825"/>
              <a:ext cx="475" cy="45625"/>
            </a:xfrm>
            <a:custGeom>
              <a:rect b="b" l="l" r="r" t="t"/>
              <a:pathLst>
                <a:path extrusionOk="0" h="1825" w="19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60837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6084225" y="2037900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6084700" y="2037450"/>
              <a:ext cx="950" cy="48875"/>
            </a:xfrm>
            <a:custGeom>
              <a:rect b="b" l="l" r="r" t="t"/>
              <a:pathLst>
                <a:path extrusionOk="0" h="1955" w="38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>
              <a:off x="6085625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>
              <a:off x="608607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6086550" y="2035575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6087025" y="2035125"/>
              <a:ext cx="475" cy="53050"/>
            </a:xfrm>
            <a:custGeom>
              <a:rect b="b" l="l" r="r" t="t"/>
              <a:pathLst>
                <a:path extrusionOk="0" h="2122" w="19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608747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608795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6088875" y="2033725"/>
              <a:ext cx="500" cy="56325"/>
            </a:xfrm>
            <a:custGeom>
              <a:rect b="b" l="l" r="r" t="t"/>
              <a:pathLst>
                <a:path extrusionOk="0" h="2253" w="2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6089350" y="2032775"/>
              <a:ext cx="475" cy="57725"/>
            </a:xfrm>
            <a:custGeom>
              <a:rect b="b" l="l" r="r" t="t"/>
              <a:pathLst>
                <a:path extrusionOk="0" h="2309" w="19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6089800" y="2032775"/>
              <a:ext cx="500" cy="58200"/>
            </a:xfrm>
            <a:custGeom>
              <a:rect b="b" l="l" r="r" t="t"/>
              <a:pathLst>
                <a:path extrusionOk="0" h="2328" w="2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6090275" y="2032775"/>
              <a:ext cx="500" cy="57725"/>
            </a:xfrm>
            <a:custGeom>
              <a:rect b="b" l="l" r="r" t="t"/>
              <a:pathLst>
                <a:path extrusionOk="0" h="2309" w="2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6090750" y="2033250"/>
              <a:ext cx="475" cy="56800"/>
            </a:xfrm>
            <a:custGeom>
              <a:rect b="b" l="l" r="r" t="t"/>
              <a:pathLst>
                <a:path extrusionOk="0" h="2272" w="19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609120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609212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6092600" y="2035125"/>
              <a:ext cx="500" cy="53050"/>
            </a:xfrm>
            <a:custGeom>
              <a:rect b="b" l="l" r="r" t="t"/>
              <a:pathLst>
                <a:path extrusionOk="0" h="2122" w="2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6093075" y="2035575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609352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6094000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6094450" y="2037450"/>
              <a:ext cx="975" cy="48875"/>
            </a:xfrm>
            <a:custGeom>
              <a:rect b="b" l="l" r="r" t="t"/>
              <a:pathLst>
                <a:path extrusionOk="0" h="1955" w="39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6095400" y="2037900"/>
              <a:ext cx="475" cy="47950"/>
            </a:xfrm>
            <a:custGeom>
              <a:rect b="b" l="l" r="r" t="t"/>
              <a:pathLst>
                <a:path extrusionOk="0" h="1918" w="19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60958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6096325" y="2038825"/>
              <a:ext cx="500" cy="45625"/>
            </a:xfrm>
            <a:custGeom>
              <a:rect b="b" l="l" r="r" t="t"/>
              <a:pathLst>
                <a:path extrusionOk="0" h="1825" w="2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6096800" y="2039300"/>
              <a:ext cx="475" cy="44700"/>
            </a:xfrm>
            <a:custGeom>
              <a:rect b="b" l="l" r="r" t="t"/>
              <a:pathLst>
                <a:path extrusionOk="0" h="1788" w="19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6097250" y="2040225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6097725" y="2040700"/>
              <a:ext cx="950" cy="42350"/>
            </a:xfrm>
            <a:custGeom>
              <a:rect b="b" l="l" r="r" t="t"/>
              <a:pathLst>
                <a:path extrusionOk="0" h="1694" w="38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6098650" y="2041150"/>
              <a:ext cx="500" cy="41450"/>
            </a:xfrm>
            <a:custGeom>
              <a:rect b="b" l="l" r="r" t="t"/>
              <a:pathLst>
                <a:path extrusionOk="0" h="1658" w="2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6099125" y="2041625"/>
              <a:ext cx="475" cy="40050"/>
            </a:xfrm>
            <a:custGeom>
              <a:rect b="b" l="l" r="r" t="t"/>
              <a:pathLst>
                <a:path extrusionOk="0" h="1602" w="19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6099575" y="2042100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6100050" y="2042550"/>
              <a:ext cx="475" cy="38175"/>
            </a:xfrm>
            <a:custGeom>
              <a:rect b="b" l="l" r="r" t="t"/>
              <a:pathLst>
                <a:path extrusionOk="0" h="1527" w="19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61005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61009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61019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6102375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610282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6103300" y="2045825"/>
              <a:ext cx="500" cy="31650"/>
            </a:xfrm>
            <a:custGeom>
              <a:rect b="b" l="l" r="r" t="t"/>
              <a:pathLst>
                <a:path extrusionOk="0" h="1266" w="2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6103775" y="2046750"/>
              <a:ext cx="475" cy="30250"/>
            </a:xfrm>
            <a:custGeom>
              <a:rect b="b" l="l" r="r" t="t"/>
              <a:pathLst>
                <a:path extrusionOk="0" h="1210" w="19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61042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6105175" y="2047675"/>
              <a:ext cx="475" cy="28400"/>
            </a:xfrm>
            <a:custGeom>
              <a:rect b="b" l="l" r="r" t="t"/>
              <a:pathLst>
                <a:path extrusionOk="0" h="1136" w="19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6105625" y="2048150"/>
              <a:ext cx="500" cy="27000"/>
            </a:xfrm>
            <a:custGeom>
              <a:rect b="b" l="l" r="r" t="t"/>
              <a:pathLst>
                <a:path extrusionOk="0" h="1080" w="2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6106100" y="2048600"/>
              <a:ext cx="475" cy="26075"/>
            </a:xfrm>
            <a:custGeom>
              <a:rect b="b" l="l" r="r" t="t"/>
              <a:pathLst>
                <a:path extrusionOk="0" h="1043" w="19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61065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6107025" y="2050000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6107500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6108425" y="2050925"/>
              <a:ext cx="475" cy="21900"/>
            </a:xfrm>
            <a:custGeom>
              <a:rect b="b" l="l" r="r" t="t"/>
              <a:pathLst>
                <a:path extrusionOk="0" h="876" w="19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610887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6109350" y="2051875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6109825" y="2052325"/>
              <a:ext cx="475" cy="18650"/>
            </a:xfrm>
            <a:custGeom>
              <a:rect b="b" l="l" r="r" t="t"/>
              <a:pathLst>
                <a:path extrusionOk="0" h="746" w="19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611027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611075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6111675" y="2054200"/>
              <a:ext cx="500" cy="15375"/>
            </a:xfrm>
            <a:custGeom>
              <a:rect b="b" l="l" r="r" t="t"/>
              <a:pathLst>
                <a:path extrusionOk="0" h="615" w="2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6112150" y="2054650"/>
              <a:ext cx="475" cy="13975"/>
            </a:xfrm>
            <a:custGeom>
              <a:rect b="b" l="l" r="r" t="t"/>
              <a:pathLst>
                <a:path extrusionOk="0" h="559" w="19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61126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6113075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6113550" y="2056525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611400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611492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6115400" y="2057900"/>
              <a:ext cx="500" cy="7475"/>
            </a:xfrm>
            <a:custGeom>
              <a:rect b="b" l="l" r="r" t="t"/>
              <a:pathLst>
                <a:path extrusionOk="0" h="299" w="2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6115875" y="2058375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6116325" y="2058850"/>
              <a:ext cx="500" cy="5600"/>
            </a:xfrm>
            <a:custGeom>
              <a:rect b="b" l="l" r="r" t="t"/>
              <a:pathLst>
                <a:path extrusionOk="0" h="224" w="2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6116800" y="2059775"/>
              <a:ext cx="475" cy="4200"/>
            </a:xfrm>
            <a:custGeom>
              <a:rect b="b" l="l" r="r" t="t"/>
              <a:pathLst>
                <a:path extrusionOk="0" h="168" w="19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6117250" y="2060225"/>
              <a:ext cx="975" cy="3300"/>
            </a:xfrm>
            <a:custGeom>
              <a:rect b="b" l="l" r="r" t="t"/>
              <a:pathLst>
                <a:path extrusionOk="0" h="132" w="39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6118200" y="2060700"/>
              <a:ext cx="475" cy="2350"/>
            </a:xfrm>
            <a:custGeom>
              <a:rect b="b" l="l" r="r" t="t"/>
              <a:pathLst>
                <a:path extrusionOk="0" h="94" w="19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61186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0" name="Google Shape;1850;p49"/>
          <p:cNvGrpSpPr/>
          <p:nvPr/>
        </p:nvGrpSpPr>
        <p:grpSpPr>
          <a:xfrm>
            <a:off x="4254127" y="3497274"/>
            <a:ext cx="2872292" cy="2378232"/>
            <a:chOff x="2210400" y="2558550"/>
            <a:chExt cx="971025" cy="804000"/>
          </a:xfrm>
        </p:grpSpPr>
        <p:sp>
          <p:nvSpPr>
            <p:cNvPr id="1851" name="Google Shape;1851;p49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9" name="Google Shape;1859;p49"/>
          <p:cNvGrpSpPr/>
          <p:nvPr/>
        </p:nvGrpSpPr>
        <p:grpSpPr>
          <a:xfrm>
            <a:off x="5174781" y="4034816"/>
            <a:ext cx="849275" cy="848250"/>
            <a:chOff x="2651171" y="2397773"/>
            <a:chExt cx="2099568" cy="2097033"/>
          </a:xfrm>
        </p:grpSpPr>
        <p:sp>
          <p:nvSpPr>
            <p:cNvPr id="1860" name="Google Shape;1860;p49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2" name="Google Shape;1862;p49"/>
          <p:cNvSpPr/>
          <p:nvPr>
            <p:ph idx="2" type="pic"/>
          </p:nvPr>
        </p:nvSpPr>
        <p:spPr>
          <a:xfrm>
            <a:off x="4343650" y="670800"/>
            <a:ext cx="3801900" cy="3801900"/>
          </a:xfrm>
          <a:prstGeom prst="diamond">
            <a:avLst/>
          </a:prstGeom>
          <a:noFill/>
          <a:ln>
            <a:noFill/>
          </a:ln>
        </p:spPr>
      </p:sp>
      <p:sp>
        <p:nvSpPr>
          <p:cNvPr id="1863" name="Google Shape;1863;p49"/>
          <p:cNvSpPr txBox="1"/>
          <p:nvPr>
            <p:ph type="title"/>
          </p:nvPr>
        </p:nvSpPr>
        <p:spPr>
          <a:xfrm>
            <a:off x="713225" y="1507575"/>
            <a:ext cx="3753900" cy="15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4" name="Google Shape;1864;p49"/>
          <p:cNvSpPr txBox="1"/>
          <p:nvPr>
            <p:ph idx="1" type="body"/>
          </p:nvPr>
        </p:nvSpPr>
        <p:spPr>
          <a:xfrm>
            <a:off x="713225" y="3182100"/>
            <a:ext cx="37539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oogle Shape;1866;p50"/>
          <p:cNvGrpSpPr/>
          <p:nvPr/>
        </p:nvGrpSpPr>
        <p:grpSpPr>
          <a:xfrm>
            <a:off x="1919646" y="234725"/>
            <a:ext cx="1162705" cy="962710"/>
            <a:chOff x="2210400" y="2558550"/>
            <a:chExt cx="971025" cy="804000"/>
          </a:xfrm>
        </p:grpSpPr>
        <p:sp>
          <p:nvSpPr>
            <p:cNvPr id="1867" name="Google Shape;1867;p5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5" name="Google Shape;1875;p50"/>
          <p:cNvGrpSpPr/>
          <p:nvPr/>
        </p:nvGrpSpPr>
        <p:grpSpPr>
          <a:xfrm flipH="1">
            <a:off x="-887978" y="2273959"/>
            <a:ext cx="4030417" cy="3337154"/>
            <a:chOff x="3573297" y="232872"/>
            <a:chExt cx="5470164" cy="4529254"/>
          </a:xfrm>
        </p:grpSpPr>
        <p:sp>
          <p:nvSpPr>
            <p:cNvPr id="1876" name="Google Shape;1876;p50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0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0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0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0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0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0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0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0"/>
            <p:cNvSpPr/>
            <p:nvPr/>
          </p:nvSpPr>
          <p:spPr>
            <a:xfrm>
              <a:off x="7064427" y="2439737"/>
              <a:ext cx="2817" cy="8028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5" name="Google Shape;1885;p50"/>
          <p:cNvGrpSpPr/>
          <p:nvPr/>
        </p:nvGrpSpPr>
        <p:grpSpPr>
          <a:xfrm flipH="1">
            <a:off x="-189140" y="376174"/>
            <a:ext cx="2872292" cy="2378232"/>
            <a:chOff x="2210400" y="2558550"/>
            <a:chExt cx="971025" cy="804000"/>
          </a:xfrm>
        </p:grpSpPr>
        <p:sp>
          <p:nvSpPr>
            <p:cNvPr id="1886" name="Google Shape;1886;p5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50"/>
          <p:cNvSpPr/>
          <p:nvPr/>
        </p:nvSpPr>
        <p:spPr>
          <a:xfrm flipH="1">
            <a:off x="177513" y="3415559"/>
            <a:ext cx="1284330" cy="1284330"/>
          </a:xfrm>
          <a:custGeom>
            <a:rect b="b" l="l" r="r" t="t"/>
            <a:pathLst>
              <a:path extrusionOk="0" h="12377" w="12377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50"/>
          <p:cNvSpPr/>
          <p:nvPr/>
        </p:nvSpPr>
        <p:spPr>
          <a:xfrm flipH="1" rot="10800000">
            <a:off x="324906" y="690803"/>
            <a:ext cx="623153" cy="625013"/>
          </a:xfrm>
          <a:custGeom>
            <a:rect b="b" l="l" r="r" t="t"/>
            <a:pathLst>
              <a:path extrusionOk="0" h="6049" w="6031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6" name="Google Shape;1896;p50"/>
          <p:cNvGrpSpPr/>
          <p:nvPr/>
        </p:nvGrpSpPr>
        <p:grpSpPr>
          <a:xfrm flipH="1">
            <a:off x="6825139" y="2754392"/>
            <a:ext cx="3923912" cy="3248964"/>
            <a:chOff x="2210400" y="2558550"/>
            <a:chExt cx="971025" cy="804000"/>
          </a:xfrm>
        </p:grpSpPr>
        <p:sp>
          <p:nvSpPr>
            <p:cNvPr id="1897" name="Google Shape;1897;p5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5" name="Google Shape;1905;p50"/>
          <p:cNvSpPr/>
          <p:nvPr/>
        </p:nvSpPr>
        <p:spPr>
          <a:xfrm>
            <a:off x="8018805" y="323316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6" name="Google Shape;1906;p50"/>
          <p:cNvGrpSpPr/>
          <p:nvPr/>
        </p:nvGrpSpPr>
        <p:grpSpPr>
          <a:xfrm>
            <a:off x="7849512" y="154704"/>
            <a:ext cx="1162531" cy="1161127"/>
            <a:chOff x="2651171" y="2397773"/>
            <a:chExt cx="2099568" cy="2097033"/>
          </a:xfrm>
        </p:grpSpPr>
        <p:sp>
          <p:nvSpPr>
            <p:cNvPr id="1907" name="Google Shape;1907;p50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0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9" name="Google Shape;1909;p50"/>
          <p:cNvSpPr txBox="1"/>
          <p:nvPr>
            <p:ph type="title"/>
          </p:nvPr>
        </p:nvSpPr>
        <p:spPr>
          <a:xfrm>
            <a:off x="2867400" y="1429800"/>
            <a:ext cx="53745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51"/>
          <p:cNvSpPr txBox="1"/>
          <p:nvPr>
            <p:ph type="title"/>
          </p:nvPr>
        </p:nvSpPr>
        <p:spPr>
          <a:xfrm>
            <a:off x="732275" y="1210763"/>
            <a:ext cx="50679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12" name="Google Shape;1912;p51"/>
          <p:cNvSpPr txBox="1"/>
          <p:nvPr>
            <p:ph idx="1" type="subTitle"/>
          </p:nvPr>
        </p:nvSpPr>
        <p:spPr>
          <a:xfrm>
            <a:off x="713225" y="2567813"/>
            <a:ext cx="5106000" cy="14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913" name="Google Shape;1913;p51"/>
          <p:cNvGrpSpPr/>
          <p:nvPr/>
        </p:nvGrpSpPr>
        <p:grpSpPr>
          <a:xfrm>
            <a:off x="7407435" y="2879891"/>
            <a:ext cx="849275" cy="848250"/>
            <a:chOff x="8751122" y="1283566"/>
            <a:chExt cx="849275" cy="848250"/>
          </a:xfrm>
        </p:grpSpPr>
        <p:sp>
          <p:nvSpPr>
            <p:cNvPr id="1914" name="Google Shape;1914;p51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5" name="Google Shape;1915;p51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916" name="Google Shape;1916;p5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5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18" name="Google Shape;1918;p51"/>
          <p:cNvGrpSpPr/>
          <p:nvPr/>
        </p:nvGrpSpPr>
        <p:grpSpPr>
          <a:xfrm flipH="1">
            <a:off x="5896360" y="1526509"/>
            <a:ext cx="4030417" cy="3337154"/>
            <a:chOff x="3573297" y="232872"/>
            <a:chExt cx="5470164" cy="4529254"/>
          </a:xfrm>
        </p:grpSpPr>
        <p:sp>
          <p:nvSpPr>
            <p:cNvPr id="1919" name="Google Shape;1919;p51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1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1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1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1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1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1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7" name="Google Shape;1927;p51"/>
          <p:cNvGrpSpPr/>
          <p:nvPr/>
        </p:nvGrpSpPr>
        <p:grpSpPr>
          <a:xfrm flipH="1">
            <a:off x="6009660" y="227499"/>
            <a:ext cx="2872292" cy="2378232"/>
            <a:chOff x="2210400" y="2558550"/>
            <a:chExt cx="971025" cy="804000"/>
          </a:xfrm>
        </p:grpSpPr>
        <p:sp>
          <p:nvSpPr>
            <p:cNvPr id="1928" name="Google Shape;1928;p51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1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1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1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1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1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6" name="Google Shape;1936;p51"/>
          <p:cNvGrpSpPr/>
          <p:nvPr/>
        </p:nvGrpSpPr>
        <p:grpSpPr>
          <a:xfrm flipH="1">
            <a:off x="7973021" y="1064981"/>
            <a:ext cx="849356" cy="703259"/>
            <a:chOff x="2210400" y="2558550"/>
            <a:chExt cx="971025" cy="804000"/>
          </a:xfrm>
        </p:grpSpPr>
        <p:sp>
          <p:nvSpPr>
            <p:cNvPr id="1937" name="Google Shape;1937;p51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1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1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5" name="Google Shape;1945;p51"/>
          <p:cNvGrpSpPr/>
          <p:nvPr/>
        </p:nvGrpSpPr>
        <p:grpSpPr>
          <a:xfrm>
            <a:off x="8979722" y="1283566"/>
            <a:ext cx="849275" cy="848250"/>
            <a:chOff x="8751122" y="1283566"/>
            <a:chExt cx="849275" cy="848250"/>
          </a:xfrm>
        </p:grpSpPr>
        <p:sp>
          <p:nvSpPr>
            <p:cNvPr id="1946" name="Google Shape;1946;p51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7" name="Google Shape;1947;p51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948" name="Google Shape;1948;p5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5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50" name="Google Shape;1950;p51"/>
          <p:cNvSpPr/>
          <p:nvPr/>
        </p:nvSpPr>
        <p:spPr>
          <a:xfrm flipH="1">
            <a:off x="6112238" y="3643059"/>
            <a:ext cx="1284330" cy="1284330"/>
          </a:xfrm>
          <a:custGeom>
            <a:rect b="b" l="l" r="r" t="t"/>
            <a:pathLst>
              <a:path extrusionOk="0" h="12377" w="12377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7" name="Google Shape;107;p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108" name="Google Shape;108;p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6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113" name="Google Shape;113;p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6"/>
          <p:cNvGrpSpPr/>
          <p:nvPr/>
        </p:nvGrpSpPr>
        <p:grpSpPr>
          <a:xfrm rot="5400000">
            <a:off x="6766475" y="4570190"/>
            <a:ext cx="207172" cy="554372"/>
            <a:chOff x="568750" y="238125"/>
            <a:chExt cx="402275" cy="1076450"/>
          </a:xfrm>
        </p:grpSpPr>
        <p:sp>
          <p:nvSpPr>
            <p:cNvPr id="118" name="Google Shape;118;p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52"/>
          <p:cNvSpPr txBox="1"/>
          <p:nvPr>
            <p:ph idx="1" type="body"/>
          </p:nvPr>
        </p:nvSpPr>
        <p:spPr>
          <a:xfrm>
            <a:off x="713225" y="539500"/>
            <a:ext cx="3581700" cy="149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/>
            </a:lvl1pPr>
          </a:lstStyle>
          <a:p/>
        </p:txBody>
      </p:sp>
      <p:grpSp>
        <p:nvGrpSpPr>
          <p:cNvPr id="1953" name="Google Shape;1953;p52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1954" name="Google Shape;1954;p52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2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2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2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2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2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2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2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2" name="Google Shape;1962;p52"/>
          <p:cNvSpPr/>
          <p:nvPr/>
        </p:nvSpPr>
        <p:spPr>
          <a:xfrm flipH="1">
            <a:off x="7466496" y="-680374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53"/>
          <p:cNvGrpSpPr/>
          <p:nvPr/>
        </p:nvGrpSpPr>
        <p:grpSpPr>
          <a:xfrm flipH="1">
            <a:off x="-275840" y="688309"/>
            <a:ext cx="4030417" cy="3337154"/>
            <a:chOff x="3573297" y="232872"/>
            <a:chExt cx="5470164" cy="4529254"/>
          </a:xfrm>
        </p:grpSpPr>
        <p:sp>
          <p:nvSpPr>
            <p:cNvPr id="1965" name="Google Shape;1965;p53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3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3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3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3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3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3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3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3" name="Google Shape;1973;p53"/>
          <p:cNvGrpSpPr/>
          <p:nvPr/>
        </p:nvGrpSpPr>
        <p:grpSpPr>
          <a:xfrm flipH="1">
            <a:off x="-162540" y="-610701"/>
            <a:ext cx="2872292" cy="2378232"/>
            <a:chOff x="2210400" y="2558550"/>
            <a:chExt cx="971025" cy="804000"/>
          </a:xfrm>
        </p:grpSpPr>
        <p:sp>
          <p:nvSpPr>
            <p:cNvPr id="1974" name="Google Shape;1974;p53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3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3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3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3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3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3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2" name="Google Shape;1982;p53"/>
          <p:cNvSpPr/>
          <p:nvPr/>
        </p:nvSpPr>
        <p:spPr>
          <a:xfrm flipH="1">
            <a:off x="-59962" y="2804859"/>
            <a:ext cx="1284330" cy="1284330"/>
          </a:xfrm>
          <a:custGeom>
            <a:rect b="b" l="l" r="r" t="t"/>
            <a:pathLst>
              <a:path extrusionOk="0" h="12377" w="12377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3" name="Google Shape;1983;p53"/>
          <p:cNvGrpSpPr/>
          <p:nvPr/>
        </p:nvGrpSpPr>
        <p:grpSpPr>
          <a:xfrm>
            <a:off x="5984694" y="-558274"/>
            <a:ext cx="3525470" cy="2917646"/>
            <a:chOff x="5440750" y="1669400"/>
            <a:chExt cx="971525" cy="804025"/>
          </a:xfrm>
        </p:grpSpPr>
        <p:sp>
          <p:nvSpPr>
            <p:cNvPr id="1984" name="Google Shape;1984;p53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3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3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3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3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3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3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3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3"/>
            <p:cNvSpPr/>
            <p:nvPr/>
          </p:nvSpPr>
          <p:spPr>
            <a:xfrm>
              <a:off x="6140976" y="230127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3"/>
            <p:cNvSpPr/>
            <p:nvPr/>
          </p:nvSpPr>
          <p:spPr>
            <a:xfrm>
              <a:off x="6135401" y="2295919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3"/>
            <p:cNvSpPr/>
            <p:nvPr/>
          </p:nvSpPr>
          <p:spPr>
            <a:xfrm>
              <a:off x="6163776" y="2324294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5" name="Google Shape;1995;p53"/>
          <p:cNvGrpSpPr/>
          <p:nvPr/>
        </p:nvGrpSpPr>
        <p:grpSpPr>
          <a:xfrm rot="10800000">
            <a:off x="6888722" y="2718139"/>
            <a:ext cx="2872292" cy="2378232"/>
            <a:chOff x="2210400" y="2558550"/>
            <a:chExt cx="971025" cy="804000"/>
          </a:xfrm>
        </p:grpSpPr>
        <p:sp>
          <p:nvSpPr>
            <p:cNvPr id="1996" name="Google Shape;1996;p53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3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3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3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3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3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3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3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4" name="Google Shape;2004;p53"/>
          <p:cNvSpPr/>
          <p:nvPr/>
        </p:nvSpPr>
        <p:spPr>
          <a:xfrm rot="10800000">
            <a:off x="6793483" y="3087230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53"/>
          <p:cNvSpPr txBox="1"/>
          <p:nvPr>
            <p:ph hasCustomPrompt="1" type="title"/>
          </p:nvPr>
        </p:nvSpPr>
        <p:spPr>
          <a:xfrm>
            <a:off x="1750325" y="1478650"/>
            <a:ext cx="5848500" cy="1612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6" name="Google Shape;2006;p53"/>
          <p:cNvSpPr txBox="1"/>
          <p:nvPr>
            <p:ph idx="1" type="body"/>
          </p:nvPr>
        </p:nvSpPr>
        <p:spPr>
          <a:xfrm>
            <a:off x="1751539" y="3243000"/>
            <a:ext cx="5848500" cy="4911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1600"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55"/>
          <p:cNvSpPr txBox="1"/>
          <p:nvPr>
            <p:ph type="title"/>
          </p:nvPr>
        </p:nvSpPr>
        <p:spPr>
          <a:xfrm>
            <a:off x="1506398" y="1559275"/>
            <a:ext cx="2574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0" name="Google Shape;2010;p55"/>
          <p:cNvSpPr txBox="1"/>
          <p:nvPr>
            <p:ph hasCustomPrompt="1" idx="2" type="title"/>
          </p:nvPr>
        </p:nvSpPr>
        <p:spPr>
          <a:xfrm>
            <a:off x="730301" y="1711675"/>
            <a:ext cx="776100" cy="52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1" name="Google Shape;2011;p55"/>
          <p:cNvSpPr txBox="1"/>
          <p:nvPr>
            <p:ph idx="1" type="subTitle"/>
          </p:nvPr>
        </p:nvSpPr>
        <p:spPr>
          <a:xfrm>
            <a:off x="1506390" y="1996550"/>
            <a:ext cx="2574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2" name="Google Shape;2012;p55"/>
          <p:cNvSpPr txBox="1"/>
          <p:nvPr>
            <p:ph idx="3" type="title"/>
          </p:nvPr>
        </p:nvSpPr>
        <p:spPr>
          <a:xfrm>
            <a:off x="1506523" y="3272625"/>
            <a:ext cx="2574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3" name="Google Shape;2013;p55"/>
          <p:cNvSpPr txBox="1"/>
          <p:nvPr>
            <p:ph hasCustomPrompt="1" idx="4" type="title"/>
          </p:nvPr>
        </p:nvSpPr>
        <p:spPr>
          <a:xfrm>
            <a:off x="730469" y="3425025"/>
            <a:ext cx="776100" cy="52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4" name="Google Shape;2014;p55"/>
          <p:cNvSpPr txBox="1"/>
          <p:nvPr>
            <p:ph idx="5" type="subTitle"/>
          </p:nvPr>
        </p:nvSpPr>
        <p:spPr>
          <a:xfrm>
            <a:off x="1506514" y="3709900"/>
            <a:ext cx="2574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5" name="Google Shape;2015;p55"/>
          <p:cNvSpPr txBox="1"/>
          <p:nvPr>
            <p:ph idx="6" type="title"/>
          </p:nvPr>
        </p:nvSpPr>
        <p:spPr>
          <a:xfrm>
            <a:off x="5045226" y="1559275"/>
            <a:ext cx="2574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6" name="Google Shape;2016;p55"/>
          <p:cNvSpPr txBox="1"/>
          <p:nvPr>
            <p:ph hasCustomPrompt="1" idx="7" type="title"/>
          </p:nvPr>
        </p:nvSpPr>
        <p:spPr>
          <a:xfrm>
            <a:off x="4281950" y="1711675"/>
            <a:ext cx="776400" cy="52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7" name="Google Shape;2017;p55"/>
          <p:cNvSpPr txBox="1"/>
          <p:nvPr>
            <p:ph idx="8" type="subTitle"/>
          </p:nvPr>
        </p:nvSpPr>
        <p:spPr>
          <a:xfrm>
            <a:off x="5045218" y="1996550"/>
            <a:ext cx="2574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8" name="Google Shape;2018;p55"/>
          <p:cNvSpPr txBox="1"/>
          <p:nvPr>
            <p:ph hasCustomPrompt="1" idx="9" type="title"/>
          </p:nvPr>
        </p:nvSpPr>
        <p:spPr>
          <a:xfrm>
            <a:off x="4282125" y="3425025"/>
            <a:ext cx="776400" cy="52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19" name="Google Shape;2019;p55"/>
          <p:cNvGrpSpPr/>
          <p:nvPr/>
        </p:nvGrpSpPr>
        <p:grpSpPr>
          <a:xfrm>
            <a:off x="-3302090" y="-450720"/>
            <a:ext cx="4015313" cy="3884503"/>
            <a:chOff x="5440750" y="1669400"/>
            <a:chExt cx="971525" cy="939875"/>
          </a:xfrm>
        </p:grpSpPr>
        <p:sp>
          <p:nvSpPr>
            <p:cNvPr id="2020" name="Google Shape;2020;p55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60609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6061425" y="2060700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6061900" y="2060225"/>
              <a:ext cx="950" cy="3300"/>
            </a:xfrm>
            <a:custGeom>
              <a:rect b="b" l="l" r="r" t="t"/>
              <a:pathLst>
                <a:path extrusionOk="0" h="132" w="38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6062825" y="2059775"/>
              <a:ext cx="500" cy="4200"/>
            </a:xfrm>
            <a:custGeom>
              <a:rect b="b" l="l" r="r" t="t"/>
              <a:pathLst>
                <a:path extrusionOk="0" h="168" w="2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6063300" y="2058850"/>
              <a:ext cx="475" cy="5600"/>
            </a:xfrm>
            <a:custGeom>
              <a:rect b="b" l="l" r="r" t="t"/>
              <a:pathLst>
                <a:path extrusionOk="0" h="224" w="19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6063750" y="2058375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6064225" y="2057900"/>
              <a:ext cx="475" cy="7475"/>
            </a:xfrm>
            <a:custGeom>
              <a:rect b="b" l="l" r="r" t="t"/>
              <a:pathLst>
                <a:path extrusionOk="0" h="299" w="19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606467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606515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6066075" y="2056525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6066550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60670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6067475" y="2054650"/>
              <a:ext cx="500" cy="13975"/>
            </a:xfrm>
            <a:custGeom>
              <a:rect b="b" l="l" r="r" t="t"/>
              <a:pathLst>
                <a:path extrusionOk="0" h="559" w="2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6067950" y="2054200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606840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606932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6069800" y="2052325"/>
              <a:ext cx="500" cy="18650"/>
            </a:xfrm>
            <a:custGeom>
              <a:rect b="b" l="l" r="r" t="t"/>
              <a:pathLst>
                <a:path extrusionOk="0" h="746" w="2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6070275" y="2051875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607072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6071200" y="2050925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6071675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6072600" y="2050000"/>
              <a:ext cx="475" cy="23750"/>
            </a:xfrm>
            <a:custGeom>
              <a:rect b="b" l="l" r="r" t="t"/>
              <a:pathLst>
                <a:path extrusionOk="0" h="950" w="19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60730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6073525" y="2048600"/>
              <a:ext cx="500" cy="26075"/>
            </a:xfrm>
            <a:custGeom>
              <a:rect b="b" l="l" r="r" t="t"/>
              <a:pathLst>
                <a:path extrusionOk="0" h="1043" w="2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6074000" y="2048150"/>
              <a:ext cx="475" cy="27000"/>
            </a:xfrm>
            <a:custGeom>
              <a:rect b="b" l="l" r="r" t="t"/>
              <a:pathLst>
                <a:path extrusionOk="0" h="1080" w="19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6074450" y="2047675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60749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6075850" y="2046750"/>
              <a:ext cx="500" cy="30250"/>
            </a:xfrm>
            <a:custGeom>
              <a:rect b="b" l="l" r="r" t="t"/>
              <a:pathLst>
                <a:path extrusionOk="0" h="1210" w="2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6076325" y="2045825"/>
              <a:ext cx="475" cy="31650"/>
            </a:xfrm>
            <a:custGeom>
              <a:rect b="b" l="l" r="r" t="t"/>
              <a:pathLst>
                <a:path extrusionOk="0" h="1266" w="19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607677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6077250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60777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60781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60791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6079575" y="2042550"/>
              <a:ext cx="500" cy="38175"/>
            </a:xfrm>
            <a:custGeom>
              <a:rect b="b" l="l" r="r" t="t"/>
              <a:pathLst>
                <a:path extrusionOk="0" h="1527" w="2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6080050" y="2042100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6080500" y="2041625"/>
              <a:ext cx="500" cy="40050"/>
            </a:xfrm>
            <a:custGeom>
              <a:rect b="b" l="l" r="r" t="t"/>
              <a:pathLst>
                <a:path extrusionOk="0" h="1602" w="2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6080975" y="2041150"/>
              <a:ext cx="475" cy="41450"/>
            </a:xfrm>
            <a:custGeom>
              <a:rect b="b" l="l" r="r" t="t"/>
              <a:pathLst>
                <a:path extrusionOk="0" h="1658" w="19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6081425" y="2040700"/>
              <a:ext cx="975" cy="42350"/>
            </a:xfrm>
            <a:custGeom>
              <a:rect b="b" l="l" r="r" t="t"/>
              <a:pathLst>
                <a:path extrusionOk="0" h="1694" w="39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6082375" y="2040225"/>
              <a:ext cx="475" cy="43300"/>
            </a:xfrm>
            <a:custGeom>
              <a:rect b="b" l="l" r="r" t="t"/>
              <a:pathLst>
                <a:path extrusionOk="0" h="1732" w="19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6082825" y="2039300"/>
              <a:ext cx="500" cy="44700"/>
            </a:xfrm>
            <a:custGeom>
              <a:rect b="b" l="l" r="r" t="t"/>
              <a:pathLst>
                <a:path extrusionOk="0" h="1788" w="2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6083300" y="2038825"/>
              <a:ext cx="475" cy="45625"/>
            </a:xfrm>
            <a:custGeom>
              <a:rect b="b" l="l" r="r" t="t"/>
              <a:pathLst>
                <a:path extrusionOk="0" h="1825" w="19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60837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6084225" y="2037900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6084700" y="2037450"/>
              <a:ext cx="950" cy="48875"/>
            </a:xfrm>
            <a:custGeom>
              <a:rect b="b" l="l" r="r" t="t"/>
              <a:pathLst>
                <a:path extrusionOk="0" h="1955" w="38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6085625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608607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6086550" y="2035575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6087025" y="2035125"/>
              <a:ext cx="475" cy="53050"/>
            </a:xfrm>
            <a:custGeom>
              <a:rect b="b" l="l" r="r" t="t"/>
              <a:pathLst>
                <a:path extrusionOk="0" h="2122" w="19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608747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608795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6088875" y="2033725"/>
              <a:ext cx="500" cy="56325"/>
            </a:xfrm>
            <a:custGeom>
              <a:rect b="b" l="l" r="r" t="t"/>
              <a:pathLst>
                <a:path extrusionOk="0" h="2253" w="2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6089350" y="2032775"/>
              <a:ext cx="475" cy="57725"/>
            </a:xfrm>
            <a:custGeom>
              <a:rect b="b" l="l" r="r" t="t"/>
              <a:pathLst>
                <a:path extrusionOk="0" h="2309" w="19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6089800" y="2032775"/>
              <a:ext cx="500" cy="58200"/>
            </a:xfrm>
            <a:custGeom>
              <a:rect b="b" l="l" r="r" t="t"/>
              <a:pathLst>
                <a:path extrusionOk="0" h="2328" w="2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6090275" y="2032775"/>
              <a:ext cx="500" cy="57725"/>
            </a:xfrm>
            <a:custGeom>
              <a:rect b="b" l="l" r="r" t="t"/>
              <a:pathLst>
                <a:path extrusionOk="0" h="2309" w="2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6090750" y="2033250"/>
              <a:ext cx="475" cy="56800"/>
            </a:xfrm>
            <a:custGeom>
              <a:rect b="b" l="l" r="r" t="t"/>
              <a:pathLst>
                <a:path extrusionOk="0" h="2272" w="19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609120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609212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6092600" y="2035125"/>
              <a:ext cx="500" cy="53050"/>
            </a:xfrm>
            <a:custGeom>
              <a:rect b="b" l="l" r="r" t="t"/>
              <a:pathLst>
                <a:path extrusionOk="0" h="2122" w="2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6093075" y="2035575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609352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6094000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6094450" y="2037450"/>
              <a:ext cx="975" cy="48875"/>
            </a:xfrm>
            <a:custGeom>
              <a:rect b="b" l="l" r="r" t="t"/>
              <a:pathLst>
                <a:path extrusionOk="0" h="1955" w="39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6095400" y="2037900"/>
              <a:ext cx="475" cy="47950"/>
            </a:xfrm>
            <a:custGeom>
              <a:rect b="b" l="l" r="r" t="t"/>
              <a:pathLst>
                <a:path extrusionOk="0" h="1918" w="19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60958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6096325" y="2038825"/>
              <a:ext cx="500" cy="45625"/>
            </a:xfrm>
            <a:custGeom>
              <a:rect b="b" l="l" r="r" t="t"/>
              <a:pathLst>
                <a:path extrusionOk="0" h="1825" w="2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6096800" y="2039300"/>
              <a:ext cx="475" cy="44700"/>
            </a:xfrm>
            <a:custGeom>
              <a:rect b="b" l="l" r="r" t="t"/>
              <a:pathLst>
                <a:path extrusionOk="0" h="1788" w="19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6097250" y="2040225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6097725" y="2040700"/>
              <a:ext cx="950" cy="42350"/>
            </a:xfrm>
            <a:custGeom>
              <a:rect b="b" l="l" r="r" t="t"/>
              <a:pathLst>
                <a:path extrusionOk="0" h="1694" w="38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6098650" y="2041150"/>
              <a:ext cx="500" cy="41450"/>
            </a:xfrm>
            <a:custGeom>
              <a:rect b="b" l="l" r="r" t="t"/>
              <a:pathLst>
                <a:path extrusionOk="0" h="1658" w="2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6099125" y="2041625"/>
              <a:ext cx="475" cy="40050"/>
            </a:xfrm>
            <a:custGeom>
              <a:rect b="b" l="l" r="r" t="t"/>
              <a:pathLst>
                <a:path extrusionOk="0" h="1602" w="19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6099575" y="2042100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6100050" y="2042550"/>
              <a:ext cx="475" cy="38175"/>
            </a:xfrm>
            <a:custGeom>
              <a:rect b="b" l="l" r="r" t="t"/>
              <a:pathLst>
                <a:path extrusionOk="0" h="1527" w="19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61005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61009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61019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6102375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610282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103300" y="2045825"/>
              <a:ext cx="500" cy="31650"/>
            </a:xfrm>
            <a:custGeom>
              <a:rect b="b" l="l" r="r" t="t"/>
              <a:pathLst>
                <a:path extrusionOk="0" h="1266" w="2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6103775" y="2046750"/>
              <a:ext cx="475" cy="30250"/>
            </a:xfrm>
            <a:custGeom>
              <a:rect b="b" l="l" r="r" t="t"/>
              <a:pathLst>
                <a:path extrusionOk="0" h="1210" w="19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61042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6105175" y="2047675"/>
              <a:ext cx="475" cy="28400"/>
            </a:xfrm>
            <a:custGeom>
              <a:rect b="b" l="l" r="r" t="t"/>
              <a:pathLst>
                <a:path extrusionOk="0" h="1136" w="19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6105625" y="2048150"/>
              <a:ext cx="500" cy="27000"/>
            </a:xfrm>
            <a:custGeom>
              <a:rect b="b" l="l" r="r" t="t"/>
              <a:pathLst>
                <a:path extrusionOk="0" h="1080" w="2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6106100" y="2048600"/>
              <a:ext cx="475" cy="26075"/>
            </a:xfrm>
            <a:custGeom>
              <a:rect b="b" l="l" r="r" t="t"/>
              <a:pathLst>
                <a:path extrusionOk="0" h="1043" w="19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61065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6107025" y="2050000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6107500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6108425" y="2050925"/>
              <a:ext cx="475" cy="21900"/>
            </a:xfrm>
            <a:custGeom>
              <a:rect b="b" l="l" r="r" t="t"/>
              <a:pathLst>
                <a:path extrusionOk="0" h="876" w="19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610887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6109350" y="2051875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6109825" y="2052325"/>
              <a:ext cx="475" cy="18650"/>
            </a:xfrm>
            <a:custGeom>
              <a:rect b="b" l="l" r="r" t="t"/>
              <a:pathLst>
                <a:path extrusionOk="0" h="746" w="19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611027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611075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6111675" y="2054200"/>
              <a:ext cx="500" cy="15375"/>
            </a:xfrm>
            <a:custGeom>
              <a:rect b="b" l="l" r="r" t="t"/>
              <a:pathLst>
                <a:path extrusionOk="0" h="615" w="2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6112150" y="2054650"/>
              <a:ext cx="475" cy="13975"/>
            </a:xfrm>
            <a:custGeom>
              <a:rect b="b" l="l" r="r" t="t"/>
              <a:pathLst>
                <a:path extrusionOk="0" h="559" w="19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61126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6113075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6113550" y="2056525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611400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611492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6115400" y="2057900"/>
              <a:ext cx="500" cy="7475"/>
            </a:xfrm>
            <a:custGeom>
              <a:rect b="b" l="l" r="r" t="t"/>
              <a:pathLst>
                <a:path extrusionOk="0" h="299" w="2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6115875" y="2058375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6116325" y="2058850"/>
              <a:ext cx="500" cy="5600"/>
            </a:xfrm>
            <a:custGeom>
              <a:rect b="b" l="l" r="r" t="t"/>
              <a:pathLst>
                <a:path extrusionOk="0" h="224" w="2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6116800" y="2059775"/>
              <a:ext cx="475" cy="4200"/>
            </a:xfrm>
            <a:custGeom>
              <a:rect b="b" l="l" r="r" t="t"/>
              <a:pathLst>
                <a:path extrusionOk="0" h="168" w="19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5"/>
            <p:cNvSpPr/>
            <p:nvPr/>
          </p:nvSpPr>
          <p:spPr>
            <a:xfrm>
              <a:off x="6117250" y="2060225"/>
              <a:ext cx="975" cy="3300"/>
            </a:xfrm>
            <a:custGeom>
              <a:rect b="b" l="l" r="r" t="t"/>
              <a:pathLst>
                <a:path extrusionOk="0" h="132" w="39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5"/>
            <p:cNvSpPr/>
            <p:nvPr/>
          </p:nvSpPr>
          <p:spPr>
            <a:xfrm>
              <a:off x="6118200" y="2060700"/>
              <a:ext cx="475" cy="2350"/>
            </a:xfrm>
            <a:custGeom>
              <a:rect b="b" l="l" r="r" t="t"/>
              <a:pathLst>
                <a:path extrusionOk="0" h="94" w="19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61186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5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9" name="Google Shape;2139;p55"/>
          <p:cNvSpPr/>
          <p:nvPr/>
        </p:nvSpPr>
        <p:spPr>
          <a:xfrm>
            <a:off x="7013780" y="208116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0" name="Google Shape;2140;p55"/>
          <p:cNvGrpSpPr/>
          <p:nvPr/>
        </p:nvGrpSpPr>
        <p:grpSpPr>
          <a:xfrm>
            <a:off x="7000981" y="195816"/>
            <a:ext cx="849275" cy="848250"/>
            <a:chOff x="2651171" y="2397773"/>
            <a:chExt cx="2099568" cy="2097033"/>
          </a:xfrm>
        </p:grpSpPr>
        <p:sp>
          <p:nvSpPr>
            <p:cNvPr id="2141" name="Google Shape;2141;p55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3" name="Google Shape;2143;p55"/>
          <p:cNvGrpSpPr/>
          <p:nvPr/>
        </p:nvGrpSpPr>
        <p:grpSpPr>
          <a:xfrm>
            <a:off x="7263610" y="-297378"/>
            <a:ext cx="2216073" cy="1834889"/>
            <a:chOff x="2210400" y="2558550"/>
            <a:chExt cx="971025" cy="804000"/>
          </a:xfrm>
        </p:grpSpPr>
        <p:sp>
          <p:nvSpPr>
            <p:cNvPr id="2144" name="Google Shape;2144;p55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5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2" name="Google Shape;2152;p55"/>
          <p:cNvGrpSpPr/>
          <p:nvPr/>
        </p:nvGrpSpPr>
        <p:grpSpPr>
          <a:xfrm>
            <a:off x="5978160" y="2286430"/>
            <a:ext cx="4015313" cy="3884503"/>
            <a:chOff x="5440750" y="1669400"/>
            <a:chExt cx="971525" cy="939875"/>
          </a:xfrm>
        </p:grpSpPr>
        <p:sp>
          <p:nvSpPr>
            <p:cNvPr id="2153" name="Google Shape;2153;p55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5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5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5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60609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6061425" y="2060700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5"/>
            <p:cNvSpPr/>
            <p:nvPr/>
          </p:nvSpPr>
          <p:spPr>
            <a:xfrm>
              <a:off x="6061900" y="2060225"/>
              <a:ext cx="950" cy="3300"/>
            </a:xfrm>
            <a:custGeom>
              <a:rect b="b" l="l" r="r" t="t"/>
              <a:pathLst>
                <a:path extrusionOk="0" h="132" w="38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5"/>
            <p:cNvSpPr/>
            <p:nvPr/>
          </p:nvSpPr>
          <p:spPr>
            <a:xfrm>
              <a:off x="6062825" y="2059775"/>
              <a:ext cx="500" cy="4200"/>
            </a:xfrm>
            <a:custGeom>
              <a:rect b="b" l="l" r="r" t="t"/>
              <a:pathLst>
                <a:path extrusionOk="0" h="168" w="2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6063300" y="2058850"/>
              <a:ext cx="475" cy="5600"/>
            </a:xfrm>
            <a:custGeom>
              <a:rect b="b" l="l" r="r" t="t"/>
              <a:pathLst>
                <a:path extrusionOk="0" h="224" w="19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6063750" y="2058375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6064225" y="2057900"/>
              <a:ext cx="475" cy="7475"/>
            </a:xfrm>
            <a:custGeom>
              <a:rect b="b" l="l" r="r" t="t"/>
              <a:pathLst>
                <a:path extrusionOk="0" h="299" w="19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5"/>
            <p:cNvSpPr/>
            <p:nvPr/>
          </p:nvSpPr>
          <p:spPr>
            <a:xfrm>
              <a:off x="606467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5"/>
            <p:cNvSpPr/>
            <p:nvPr/>
          </p:nvSpPr>
          <p:spPr>
            <a:xfrm>
              <a:off x="606515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6066075" y="2056525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6066550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60670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5"/>
            <p:cNvSpPr/>
            <p:nvPr/>
          </p:nvSpPr>
          <p:spPr>
            <a:xfrm>
              <a:off x="6067475" y="2054650"/>
              <a:ext cx="500" cy="13975"/>
            </a:xfrm>
            <a:custGeom>
              <a:rect b="b" l="l" r="r" t="t"/>
              <a:pathLst>
                <a:path extrusionOk="0" h="559" w="2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5"/>
            <p:cNvSpPr/>
            <p:nvPr/>
          </p:nvSpPr>
          <p:spPr>
            <a:xfrm>
              <a:off x="6067950" y="2054200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606840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606932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5"/>
            <p:cNvSpPr/>
            <p:nvPr/>
          </p:nvSpPr>
          <p:spPr>
            <a:xfrm>
              <a:off x="6069800" y="2052325"/>
              <a:ext cx="500" cy="18650"/>
            </a:xfrm>
            <a:custGeom>
              <a:rect b="b" l="l" r="r" t="t"/>
              <a:pathLst>
                <a:path extrusionOk="0" h="746" w="2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5"/>
            <p:cNvSpPr/>
            <p:nvPr/>
          </p:nvSpPr>
          <p:spPr>
            <a:xfrm>
              <a:off x="6070275" y="2051875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5"/>
            <p:cNvSpPr/>
            <p:nvPr/>
          </p:nvSpPr>
          <p:spPr>
            <a:xfrm>
              <a:off x="607072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5"/>
            <p:cNvSpPr/>
            <p:nvPr/>
          </p:nvSpPr>
          <p:spPr>
            <a:xfrm>
              <a:off x="6071200" y="2050925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5"/>
            <p:cNvSpPr/>
            <p:nvPr/>
          </p:nvSpPr>
          <p:spPr>
            <a:xfrm>
              <a:off x="6071675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5"/>
            <p:cNvSpPr/>
            <p:nvPr/>
          </p:nvSpPr>
          <p:spPr>
            <a:xfrm>
              <a:off x="6072600" y="2050000"/>
              <a:ext cx="475" cy="23750"/>
            </a:xfrm>
            <a:custGeom>
              <a:rect b="b" l="l" r="r" t="t"/>
              <a:pathLst>
                <a:path extrusionOk="0" h="950" w="19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5"/>
            <p:cNvSpPr/>
            <p:nvPr/>
          </p:nvSpPr>
          <p:spPr>
            <a:xfrm>
              <a:off x="60730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5"/>
            <p:cNvSpPr/>
            <p:nvPr/>
          </p:nvSpPr>
          <p:spPr>
            <a:xfrm>
              <a:off x="6073525" y="2048600"/>
              <a:ext cx="500" cy="26075"/>
            </a:xfrm>
            <a:custGeom>
              <a:rect b="b" l="l" r="r" t="t"/>
              <a:pathLst>
                <a:path extrusionOk="0" h="1043" w="2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5"/>
            <p:cNvSpPr/>
            <p:nvPr/>
          </p:nvSpPr>
          <p:spPr>
            <a:xfrm>
              <a:off x="6074000" y="2048150"/>
              <a:ext cx="475" cy="27000"/>
            </a:xfrm>
            <a:custGeom>
              <a:rect b="b" l="l" r="r" t="t"/>
              <a:pathLst>
                <a:path extrusionOk="0" h="1080" w="19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5"/>
            <p:cNvSpPr/>
            <p:nvPr/>
          </p:nvSpPr>
          <p:spPr>
            <a:xfrm>
              <a:off x="6074450" y="2047675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5"/>
            <p:cNvSpPr/>
            <p:nvPr/>
          </p:nvSpPr>
          <p:spPr>
            <a:xfrm>
              <a:off x="60749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5"/>
            <p:cNvSpPr/>
            <p:nvPr/>
          </p:nvSpPr>
          <p:spPr>
            <a:xfrm>
              <a:off x="6075850" y="2046750"/>
              <a:ext cx="500" cy="30250"/>
            </a:xfrm>
            <a:custGeom>
              <a:rect b="b" l="l" r="r" t="t"/>
              <a:pathLst>
                <a:path extrusionOk="0" h="1210" w="2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5"/>
            <p:cNvSpPr/>
            <p:nvPr/>
          </p:nvSpPr>
          <p:spPr>
            <a:xfrm>
              <a:off x="6076325" y="2045825"/>
              <a:ext cx="475" cy="31650"/>
            </a:xfrm>
            <a:custGeom>
              <a:rect b="b" l="l" r="r" t="t"/>
              <a:pathLst>
                <a:path extrusionOk="0" h="1266" w="19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5"/>
            <p:cNvSpPr/>
            <p:nvPr/>
          </p:nvSpPr>
          <p:spPr>
            <a:xfrm>
              <a:off x="607677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5"/>
            <p:cNvSpPr/>
            <p:nvPr/>
          </p:nvSpPr>
          <p:spPr>
            <a:xfrm>
              <a:off x="6077250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5"/>
            <p:cNvSpPr/>
            <p:nvPr/>
          </p:nvSpPr>
          <p:spPr>
            <a:xfrm>
              <a:off x="60777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5"/>
            <p:cNvSpPr/>
            <p:nvPr/>
          </p:nvSpPr>
          <p:spPr>
            <a:xfrm>
              <a:off x="60781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5"/>
            <p:cNvSpPr/>
            <p:nvPr/>
          </p:nvSpPr>
          <p:spPr>
            <a:xfrm>
              <a:off x="60791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5"/>
            <p:cNvSpPr/>
            <p:nvPr/>
          </p:nvSpPr>
          <p:spPr>
            <a:xfrm>
              <a:off x="6079575" y="2042550"/>
              <a:ext cx="500" cy="38175"/>
            </a:xfrm>
            <a:custGeom>
              <a:rect b="b" l="l" r="r" t="t"/>
              <a:pathLst>
                <a:path extrusionOk="0" h="1527" w="2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5"/>
            <p:cNvSpPr/>
            <p:nvPr/>
          </p:nvSpPr>
          <p:spPr>
            <a:xfrm>
              <a:off x="6080050" y="2042100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5"/>
            <p:cNvSpPr/>
            <p:nvPr/>
          </p:nvSpPr>
          <p:spPr>
            <a:xfrm>
              <a:off x="6080500" y="2041625"/>
              <a:ext cx="500" cy="40050"/>
            </a:xfrm>
            <a:custGeom>
              <a:rect b="b" l="l" r="r" t="t"/>
              <a:pathLst>
                <a:path extrusionOk="0" h="1602" w="2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5"/>
            <p:cNvSpPr/>
            <p:nvPr/>
          </p:nvSpPr>
          <p:spPr>
            <a:xfrm>
              <a:off x="6080975" y="2041150"/>
              <a:ext cx="475" cy="41450"/>
            </a:xfrm>
            <a:custGeom>
              <a:rect b="b" l="l" r="r" t="t"/>
              <a:pathLst>
                <a:path extrusionOk="0" h="1658" w="19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5"/>
            <p:cNvSpPr/>
            <p:nvPr/>
          </p:nvSpPr>
          <p:spPr>
            <a:xfrm>
              <a:off x="6081425" y="2040700"/>
              <a:ext cx="975" cy="42350"/>
            </a:xfrm>
            <a:custGeom>
              <a:rect b="b" l="l" r="r" t="t"/>
              <a:pathLst>
                <a:path extrusionOk="0" h="1694" w="39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5"/>
            <p:cNvSpPr/>
            <p:nvPr/>
          </p:nvSpPr>
          <p:spPr>
            <a:xfrm>
              <a:off x="6082375" y="2040225"/>
              <a:ext cx="475" cy="43300"/>
            </a:xfrm>
            <a:custGeom>
              <a:rect b="b" l="l" r="r" t="t"/>
              <a:pathLst>
                <a:path extrusionOk="0" h="1732" w="19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5"/>
            <p:cNvSpPr/>
            <p:nvPr/>
          </p:nvSpPr>
          <p:spPr>
            <a:xfrm>
              <a:off x="6082825" y="2039300"/>
              <a:ext cx="500" cy="44700"/>
            </a:xfrm>
            <a:custGeom>
              <a:rect b="b" l="l" r="r" t="t"/>
              <a:pathLst>
                <a:path extrusionOk="0" h="1788" w="2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5"/>
            <p:cNvSpPr/>
            <p:nvPr/>
          </p:nvSpPr>
          <p:spPr>
            <a:xfrm>
              <a:off x="6083300" y="2038825"/>
              <a:ext cx="475" cy="45625"/>
            </a:xfrm>
            <a:custGeom>
              <a:rect b="b" l="l" r="r" t="t"/>
              <a:pathLst>
                <a:path extrusionOk="0" h="1825" w="19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5"/>
            <p:cNvSpPr/>
            <p:nvPr/>
          </p:nvSpPr>
          <p:spPr>
            <a:xfrm>
              <a:off x="60837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5"/>
            <p:cNvSpPr/>
            <p:nvPr/>
          </p:nvSpPr>
          <p:spPr>
            <a:xfrm>
              <a:off x="6084225" y="2037900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5"/>
            <p:cNvSpPr/>
            <p:nvPr/>
          </p:nvSpPr>
          <p:spPr>
            <a:xfrm>
              <a:off x="6084700" y="2037450"/>
              <a:ext cx="950" cy="48875"/>
            </a:xfrm>
            <a:custGeom>
              <a:rect b="b" l="l" r="r" t="t"/>
              <a:pathLst>
                <a:path extrusionOk="0" h="1955" w="38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5"/>
            <p:cNvSpPr/>
            <p:nvPr/>
          </p:nvSpPr>
          <p:spPr>
            <a:xfrm>
              <a:off x="6085625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5"/>
            <p:cNvSpPr/>
            <p:nvPr/>
          </p:nvSpPr>
          <p:spPr>
            <a:xfrm>
              <a:off x="608607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5"/>
            <p:cNvSpPr/>
            <p:nvPr/>
          </p:nvSpPr>
          <p:spPr>
            <a:xfrm>
              <a:off x="6086550" y="2035575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5"/>
            <p:cNvSpPr/>
            <p:nvPr/>
          </p:nvSpPr>
          <p:spPr>
            <a:xfrm>
              <a:off x="6087025" y="2035125"/>
              <a:ext cx="475" cy="53050"/>
            </a:xfrm>
            <a:custGeom>
              <a:rect b="b" l="l" r="r" t="t"/>
              <a:pathLst>
                <a:path extrusionOk="0" h="2122" w="19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5"/>
            <p:cNvSpPr/>
            <p:nvPr/>
          </p:nvSpPr>
          <p:spPr>
            <a:xfrm>
              <a:off x="608747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5"/>
            <p:cNvSpPr/>
            <p:nvPr/>
          </p:nvSpPr>
          <p:spPr>
            <a:xfrm>
              <a:off x="608795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5"/>
            <p:cNvSpPr/>
            <p:nvPr/>
          </p:nvSpPr>
          <p:spPr>
            <a:xfrm>
              <a:off x="6088875" y="2033725"/>
              <a:ext cx="500" cy="56325"/>
            </a:xfrm>
            <a:custGeom>
              <a:rect b="b" l="l" r="r" t="t"/>
              <a:pathLst>
                <a:path extrusionOk="0" h="2253" w="2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5"/>
            <p:cNvSpPr/>
            <p:nvPr/>
          </p:nvSpPr>
          <p:spPr>
            <a:xfrm>
              <a:off x="6089350" y="2032775"/>
              <a:ext cx="475" cy="57725"/>
            </a:xfrm>
            <a:custGeom>
              <a:rect b="b" l="l" r="r" t="t"/>
              <a:pathLst>
                <a:path extrusionOk="0" h="2309" w="19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5"/>
            <p:cNvSpPr/>
            <p:nvPr/>
          </p:nvSpPr>
          <p:spPr>
            <a:xfrm>
              <a:off x="6089800" y="2032775"/>
              <a:ext cx="500" cy="58200"/>
            </a:xfrm>
            <a:custGeom>
              <a:rect b="b" l="l" r="r" t="t"/>
              <a:pathLst>
                <a:path extrusionOk="0" h="2328" w="2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5"/>
            <p:cNvSpPr/>
            <p:nvPr/>
          </p:nvSpPr>
          <p:spPr>
            <a:xfrm>
              <a:off x="6090275" y="2032775"/>
              <a:ext cx="500" cy="57725"/>
            </a:xfrm>
            <a:custGeom>
              <a:rect b="b" l="l" r="r" t="t"/>
              <a:pathLst>
                <a:path extrusionOk="0" h="2309" w="2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5"/>
            <p:cNvSpPr/>
            <p:nvPr/>
          </p:nvSpPr>
          <p:spPr>
            <a:xfrm>
              <a:off x="6090750" y="2033250"/>
              <a:ext cx="475" cy="56800"/>
            </a:xfrm>
            <a:custGeom>
              <a:rect b="b" l="l" r="r" t="t"/>
              <a:pathLst>
                <a:path extrusionOk="0" h="2272" w="19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5"/>
            <p:cNvSpPr/>
            <p:nvPr/>
          </p:nvSpPr>
          <p:spPr>
            <a:xfrm>
              <a:off x="609120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5"/>
            <p:cNvSpPr/>
            <p:nvPr/>
          </p:nvSpPr>
          <p:spPr>
            <a:xfrm>
              <a:off x="609212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5"/>
            <p:cNvSpPr/>
            <p:nvPr/>
          </p:nvSpPr>
          <p:spPr>
            <a:xfrm>
              <a:off x="6092600" y="2035125"/>
              <a:ext cx="500" cy="53050"/>
            </a:xfrm>
            <a:custGeom>
              <a:rect b="b" l="l" r="r" t="t"/>
              <a:pathLst>
                <a:path extrusionOk="0" h="2122" w="2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5"/>
            <p:cNvSpPr/>
            <p:nvPr/>
          </p:nvSpPr>
          <p:spPr>
            <a:xfrm>
              <a:off x="6093075" y="2035575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5"/>
            <p:cNvSpPr/>
            <p:nvPr/>
          </p:nvSpPr>
          <p:spPr>
            <a:xfrm>
              <a:off x="609352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5"/>
            <p:cNvSpPr/>
            <p:nvPr/>
          </p:nvSpPr>
          <p:spPr>
            <a:xfrm>
              <a:off x="6094000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5"/>
            <p:cNvSpPr/>
            <p:nvPr/>
          </p:nvSpPr>
          <p:spPr>
            <a:xfrm>
              <a:off x="6094450" y="2037450"/>
              <a:ext cx="975" cy="48875"/>
            </a:xfrm>
            <a:custGeom>
              <a:rect b="b" l="l" r="r" t="t"/>
              <a:pathLst>
                <a:path extrusionOk="0" h="1955" w="39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6095400" y="2037900"/>
              <a:ext cx="475" cy="47950"/>
            </a:xfrm>
            <a:custGeom>
              <a:rect b="b" l="l" r="r" t="t"/>
              <a:pathLst>
                <a:path extrusionOk="0" h="1918" w="19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60958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6096325" y="2038825"/>
              <a:ext cx="500" cy="45625"/>
            </a:xfrm>
            <a:custGeom>
              <a:rect b="b" l="l" r="r" t="t"/>
              <a:pathLst>
                <a:path extrusionOk="0" h="1825" w="2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5"/>
            <p:cNvSpPr/>
            <p:nvPr/>
          </p:nvSpPr>
          <p:spPr>
            <a:xfrm>
              <a:off x="6096800" y="2039300"/>
              <a:ext cx="475" cy="44700"/>
            </a:xfrm>
            <a:custGeom>
              <a:rect b="b" l="l" r="r" t="t"/>
              <a:pathLst>
                <a:path extrusionOk="0" h="1788" w="19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5"/>
            <p:cNvSpPr/>
            <p:nvPr/>
          </p:nvSpPr>
          <p:spPr>
            <a:xfrm>
              <a:off x="6097250" y="2040225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5"/>
            <p:cNvSpPr/>
            <p:nvPr/>
          </p:nvSpPr>
          <p:spPr>
            <a:xfrm>
              <a:off x="6097725" y="2040700"/>
              <a:ext cx="950" cy="42350"/>
            </a:xfrm>
            <a:custGeom>
              <a:rect b="b" l="l" r="r" t="t"/>
              <a:pathLst>
                <a:path extrusionOk="0" h="1694" w="38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5"/>
            <p:cNvSpPr/>
            <p:nvPr/>
          </p:nvSpPr>
          <p:spPr>
            <a:xfrm>
              <a:off x="6098650" y="2041150"/>
              <a:ext cx="500" cy="41450"/>
            </a:xfrm>
            <a:custGeom>
              <a:rect b="b" l="l" r="r" t="t"/>
              <a:pathLst>
                <a:path extrusionOk="0" h="1658" w="2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5"/>
            <p:cNvSpPr/>
            <p:nvPr/>
          </p:nvSpPr>
          <p:spPr>
            <a:xfrm>
              <a:off x="6099125" y="2041625"/>
              <a:ext cx="475" cy="40050"/>
            </a:xfrm>
            <a:custGeom>
              <a:rect b="b" l="l" r="r" t="t"/>
              <a:pathLst>
                <a:path extrusionOk="0" h="1602" w="19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5"/>
            <p:cNvSpPr/>
            <p:nvPr/>
          </p:nvSpPr>
          <p:spPr>
            <a:xfrm>
              <a:off x="6099575" y="2042100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5"/>
            <p:cNvSpPr/>
            <p:nvPr/>
          </p:nvSpPr>
          <p:spPr>
            <a:xfrm>
              <a:off x="6100050" y="2042550"/>
              <a:ext cx="475" cy="38175"/>
            </a:xfrm>
            <a:custGeom>
              <a:rect b="b" l="l" r="r" t="t"/>
              <a:pathLst>
                <a:path extrusionOk="0" h="1527" w="19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5"/>
            <p:cNvSpPr/>
            <p:nvPr/>
          </p:nvSpPr>
          <p:spPr>
            <a:xfrm>
              <a:off x="61005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5"/>
            <p:cNvSpPr/>
            <p:nvPr/>
          </p:nvSpPr>
          <p:spPr>
            <a:xfrm>
              <a:off x="61009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5"/>
            <p:cNvSpPr/>
            <p:nvPr/>
          </p:nvSpPr>
          <p:spPr>
            <a:xfrm>
              <a:off x="61019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5"/>
            <p:cNvSpPr/>
            <p:nvPr/>
          </p:nvSpPr>
          <p:spPr>
            <a:xfrm>
              <a:off x="6102375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5"/>
            <p:cNvSpPr/>
            <p:nvPr/>
          </p:nvSpPr>
          <p:spPr>
            <a:xfrm>
              <a:off x="610282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5"/>
            <p:cNvSpPr/>
            <p:nvPr/>
          </p:nvSpPr>
          <p:spPr>
            <a:xfrm>
              <a:off x="6103300" y="2045825"/>
              <a:ext cx="500" cy="31650"/>
            </a:xfrm>
            <a:custGeom>
              <a:rect b="b" l="l" r="r" t="t"/>
              <a:pathLst>
                <a:path extrusionOk="0" h="1266" w="2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5"/>
            <p:cNvSpPr/>
            <p:nvPr/>
          </p:nvSpPr>
          <p:spPr>
            <a:xfrm>
              <a:off x="6103775" y="2046750"/>
              <a:ext cx="475" cy="30250"/>
            </a:xfrm>
            <a:custGeom>
              <a:rect b="b" l="l" r="r" t="t"/>
              <a:pathLst>
                <a:path extrusionOk="0" h="1210" w="19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5"/>
            <p:cNvSpPr/>
            <p:nvPr/>
          </p:nvSpPr>
          <p:spPr>
            <a:xfrm>
              <a:off x="61042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5"/>
            <p:cNvSpPr/>
            <p:nvPr/>
          </p:nvSpPr>
          <p:spPr>
            <a:xfrm>
              <a:off x="6105175" y="2047675"/>
              <a:ext cx="475" cy="28400"/>
            </a:xfrm>
            <a:custGeom>
              <a:rect b="b" l="l" r="r" t="t"/>
              <a:pathLst>
                <a:path extrusionOk="0" h="1136" w="19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5"/>
            <p:cNvSpPr/>
            <p:nvPr/>
          </p:nvSpPr>
          <p:spPr>
            <a:xfrm>
              <a:off x="6105625" y="2048150"/>
              <a:ext cx="500" cy="27000"/>
            </a:xfrm>
            <a:custGeom>
              <a:rect b="b" l="l" r="r" t="t"/>
              <a:pathLst>
                <a:path extrusionOk="0" h="1080" w="2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5"/>
            <p:cNvSpPr/>
            <p:nvPr/>
          </p:nvSpPr>
          <p:spPr>
            <a:xfrm>
              <a:off x="6106100" y="2048600"/>
              <a:ext cx="475" cy="26075"/>
            </a:xfrm>
            <a:custGeom>
              <a:rect b="b" l="l" r="r" t="t"/>
              <a:pathLst>
                <a:path extrusionOk="0" h="1043" w="19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5"/>
            <p:cNvSpPr/>
            <p:nvPr/>
          </p:nvSpPr>
          <p:spPr>
            <a:xfrm>
              <a:off x="61065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5"/>
            <p:cNvSpPr/>
            <p:nvPr/>
          </p:nvSpPr>
          <p:spPr>
            <a:xfrm>
              <a:off x="6107025" y="2050000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5"/>
            <p:cNvSpPr/>
            <p:nvPr/>
          </p:nvSpPr>
          <p:spPr>
            <a:xfrm>
              <a:off x="6107500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5"/>
            <p:cNvSpPr/>
            <p:nvPr/>
          </p:nvSpPr>
          <p:spPr>
            <a:xfrm>
              <a:off x="6108425" y="2050925"/>
              <a:ext cx="475" cy="21900"/>
            </a:xfrm>
            <a:custGeom>
              <a:rect b="b" l="l" r="r" t="t"/>
              <a:pathLst>
                <a:path extrusionOk="0" h="876" w="19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5"/>
            <p:cNvSpPr/>
            <p:nvPr/>
          </p:nvSpPr>
          <p:spPr>
            <a:xfrm>
              <a:off x="610887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5"/>
            <p:cNvSpPr/>
            <p:nvPr/>
          </p:nvSpPr>
          <p:spPr>
            <a:xfrm>
              <a:off x="6109350" y="2051875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5"/>
            <p:cNvSpPr/>
            <p:nvPr/>
          </p:nvSpPr>
          <p:spPr>
            <a:xfrm>
              <a:off x="6109825" y="2052325"/>
              <a:ext cx="475" cy="18650"/>
            </a:xfrm>
            <a:custGeom>
              <a:rect b="b" l="l" r="r" t="t"/>
              <a:pathLst>
                <a:path extrusionOk="0" h="746" w="19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5"/>
            <p:cNvSpPr/>
            <p:nvPr/>
          </p:nvSpPr>
          <p:spPr>
            <a:xfrm>
              <a:off x="611027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5"/>
            <p:cNvSpPr/>
            <p:nvPr/>
          </p:nvSpPr>
          <p:spPr>
            <a:xfrm>
              <a:off x="611075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5"/>
            <p:cNvSpPr/>
            <p:nvPr/>
          </p:nvSpPr>
          <p:spPr>
            <a:xfrm>
              <a:off x="6111675" y="2054200"/>
              <a:ext cx="500" cy="15375"/>
            </a:xfrm>
            <a:custGeom>
              <a:rect b="b" l="l" r="r" t="t"/>
              <a:pathLst>
                <a:path extrusionOk="0" h="615" w="2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5"/>
            <p:cNvSpPr/>
            <p:nvPr/>
          </p:nvSpPr>
          <p:spPr>
            <a:xfrm>
              <a:off x="6112150" y="2054650"/>
              <a:ext cx="475" cy="13975"/>
            </a:xfrm>
            <a:custGeom>
              <a:rect b="b" l="l" r="r" t="t"/>
              <a:pathLst>
                <a:path extrusionOk="0" h="559" w="19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5"/>
            <p:cNvSpPr/>
            <p:nvPr/>
          </p:nvSpPr>
          <p:spPr>
            <a:xfrm>
              <a:off x="61126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5"/>
            <p:cNvSpPr/>
            <p:nvPr/>
          </p:nvSpPr>
          <p:spPr>
            <a:xfrm>
              <a:off x="6113075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5"/>
            <p:cNvSpPr/>
            <p:nvPr/>
          </p:nvSpPr>
          <p:spPr>
            <a:xfrm>
              <a:off x="6113550" y="2056525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5"/>
            <p:cNvSpPr/>
            <p:nvPr/>
          </p:nvSpPr>
          <p:spPr>
            <a:xfrm>
              <a:off x="611400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5"/>
            <p:cNvSpPr/>
            <p:nvPr/>
          </p:nvSpPr>
          <p:spPr>
            <a:xfrm>
              <a:off x="611492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5"/>
            <p:cNvSpPr/>
            <p:nvPr/>
          </p:nvSpPr>
          <p:spPr>
            <a:xfrm>
              <a:off x="6115400" y="2057900"/>
              <a:ext cx="500" cy="7475"/>
            </a:xfrm>
            <a:custGeom>
              <a:rect b="b" l="l" r="r" t="t"/>
              <a:pathLst>
                <a:path extrusionOk="0" h="299" w="2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5"/>
            <p:cNvSpPr/>
            <p:nvPr/>
          </p:nvSpPr>
          <p:spPr>
            <a:xfrm>
              <a:off x="6115875" y="2058375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5"/>
            <p:cNvSpPr/>
            <p:nvPr/>
          </p:nvSpPr>
          <p:spPr>
            <a:xfrm>
              <a:off x="6116325" y="2058850"/>
              <a:ext cx="500" cy="5600"/>
            </a:xfrm>
            <a:custGeom>
              <a:rect b="b" l="l" r="r" t="t"/>
              <a:pathLst>
                <a:path extrusionOk="0" h="224" w="2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5"/>
            <p:cNvSpPr/>
            <p:nvPr/>
          </p:nvSpPr>
          <p:spPr>
            <a:xfrm>
              <a:off x="6116800" y="2059775"/>
              <a:ext cx="475" cy="4200"/>
            </a:xfrm>
            <a:custGeom>
              <a:rect b="b" l="l" r="r" t="t"/>
              <a:pathLst>
                <a:path extrusionOk="0" h="168" w="19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5"/>
            <p:cNvSpPr/>
            <p:nvPr/>
          </p:nvSpPr>
          <p:spPr>
            <a:xfrm>
              <a:off x="6117250" y="2060225"/>
              <a:ext cx="975" cy="3300"/>
            </a:xfrm>
            <a:custGeom>
              <a:rect b="b" l="l" r="r" t="t"/>
              <a:pathLst>
                <a:path extrusionOk="0" h="132" w="39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5"/>
            <p:cNvSpPr/>
            <p:nvPr/>
          </p:nvSpPr>
          <p:spPr>
            <a:xfrm>
              <a:off x="6118200" y="2060700"/>
              <a:ext cx="475" cy="2350"/>
            </a:xfrm>
            <a:custGeom>
              <a:rect b="b" l="l" r="r" t="t"/>
              <a:pathLst>
                <a:path extrusionOk="0" h="94" w="19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5"/>
            <p:cNvSpPr/>
            <p:nvPr/>
          </p:nvSpPr>
          <p:spPr>
            <a:xfrm>
              <a:off x="61186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5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2" name="Google Shape;2272;p55"/>
          <p:cNvSpPr txBox="1"/>
          <p:nvPr>
            <p:ph idx="13" type="title"/>
          </p:nvPr>
        </p:nvSpPr>
        <p:spPr>
          <a:xfrm>
            <a:off x="5045351" y="3272625"/>
            <a:ext cx="2574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3" name="Google Shape;2273;p55"/>
          <p:cNvSpPr txBox="1"/>
          <p:nvPr>
            <p:ph idx="14" type="subTitle"/>
          </p:nvPr>
        </p:nvSpPr>
        <p:spPr>
          <a:xfrm>
            <a:off x="5045342" y="3709900"/>
            <a:ext cx="2574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4" name="Google Shape;2274;p55"/>
          <p:cNvSpPr txBox="1"/>
          <p:nvPr>
            <p:ph idx="15" type="title"/>
          </p:nvPr>
        </p:nvSpPr>
        <p:spPr>
          <a:xfrm>
            <a:off x="713225" y="539500"/>
            <a:ext cx="76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56"/>
          <p:cNvSpPr txBox="1"/>
          <p:nvPr>
            <p:ph type="title"/>
          </p:nvPr>
        </p:nvSpPr>
        <p:spPr>
          <a:xfrm>
            <a:off x="1405500" y="2252400"/>
            <a:ext cx="41994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77" name="Google Shape;2277;p56"/>
          <p:cNvSpPr txBox="1"/>
          <p:nvPr>
            <p:ph idx="1" type="subTitle"/>
          </p:nvPr>
        </p:nvSpPr>
        <p:spPr>
          <a:xfrm>
            <a:off x="1405500" y="3833475"/>
            <a:ext cx="4199400" cy="536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78" name="Google Shape;2278;p56"/>
          <p:cNvSpPr txBox="1"/>
          <p:nvPr>
            <p:ph hasCustomPrompt="1" idx="2" type="title"/>
          </p:nvPr>
        </p:nvSpPr>
        <p:spPr>
          <a:xfrm>
            <a:off x="2424450" y="694300"/>
            <a:ext cx="2161500" cy="1402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279" name="Google Shape;2279;p56"/>
          <p:cNvGrpSpPr/>
          <p:nvPr/>
        </p:nvGrpSpPr>
        <p:grpSpPr>
          <a:xfrm flipH="1">
            <a:off x="-1381090" y="645564"/>
            <a:ext cx="2872823" cy="2439739"/>
            <a:chOff x="4665875" y="2808650"/>
            <a:chExt cx="993850" cy="844025"/>
          </a:xfrm>
        </p:grpSpPr>
        <p:sp>
          <p:nvSpPr>
            <p:cNvPr id="2280" name="Google Shape;2280;p56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915725" y="3008700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982725" y="3075700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7" name="Google Shape;2287;p56"/>
          <p:cNvGrpSpPr/>
          <p:nvPr/>
        </p:nvGrpSpPr>
        <p:grpSpPr>
          <a:xfrm flipH="1">
            <a:off x="5439160" y="1145509"/>
            <a:ext cx="4030417" cy="3901002"/>
            <a:chOff x="3573297" y="232872"/>
            <a:chExt cx="5470164" cy="5294519"/>
          </a:xfrm>
        </p:grpSpPr>
        <p:sp>
          <p:nvSpPr>
            <p:cNvPr id="2288" name="Google Shape;2288;p56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6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6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6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6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6"/>
            <p:cNvSpPr/>
            <p:nvPr/>
          </p:nvSpPr>
          <p:spPr>
            <a:xfrm>
              <a:off x="3694440" y="3784276"/>
              <a:ext cx="1743115" cy="174311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p56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2298" name="Google Shape;2298;p56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6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6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6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6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6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6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6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6" name="Google Shape;2306;p56"/>
          <p:cNvSpPr/>
          <p:nvPr/>
        </p:nvSpPr>
        <p:spPr>
          <a:xfrm>
            <a:off x="8275080" y="645579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56"/>
          <p:cNvSpPr/>
          <p:nvPr/>
        </p:nvSpPr>
        <p:spPr>
          <a:xfrm flipH="1">
            <a:off x="7466496" y="-680374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57"/>
          <p:cNvSpPr txBox="1"/>
          <p:nvPr>
            <p:ph type="title"/>
          </p:nvPr>
        </p:nvSpPr>
        <p:spPr>
          <a:xfrm>
            <a:off x="3939475" y="2252400"/>
            <a:ext cx="37293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10" name="Google Shape;2310;p57"/>
          <p:cNvSpPr txBox="1"/>
          <p:nvPr>
            <p:ph idx="1" type="subTitle"/>
          </p:nvPr>
        </p:nvSpPr>
        <p:spPr>
          <a:xfrm>
            <a:off x="3939475" y="3837050"/>
            <a:ext cx="3729300" cy="536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11" name="Google Shape;2311;p57"/>
          <p:cNvSpPr txBox="1"/>
          <p:nvPr>
            <p:ph hasCustomPrompt="1" idx="2" type="title"/>
          </p:nvPr>
        </p:nvSpPr>
        <p:spPr>
          <a:xfrm>
            <a:off x="5507275" y="694300"/>
            <a:ext cx="2161500" cy="1402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12" name="Google Shape;2312;p57"/>
          <p:cNvGrpSpPr/>
          <p:nvPr/>
        </p:nvGrpSpPr>
        <p:grpSpPr>
          <a:xfrm flipH="1">
            <a:off x="-428240" y="535909"/>
            <a:ext cx="4030417" cy="3337154"/>
            <a:chOff x="3573297" y="232872"/>
            <a:chExt cx="5470164" cy="4529254"/>
          </a:xfrm>
        </p:grpSpPr>
        <p:sp>
          <p:nvSpPr>
            <p:cNvPr id="2313" name="Google Shape;2313;p57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1" name="Google Shape;2321;p57"/>
          <p:cNvGrpSpPr/>
          <p:nvPr/>
        </p:nvGrpSpPr>
        <p:grpSpPr>
          <a:xfrm flipH="1">
            <a:off x="-314940" y="-763101"/>
            <a:ext cx="2872292" cy="2378232"/>
            <a:chOff x="2210400" y="2558550"/>
            <a:chExt cx="971025" cy="804000"/>
          </a:xfrm>
        </p:grpSpPr>
        <p:sp>
          <p:nvSpPr>
            <p:cNvPr id="2322" name="Google Shape;2322;p57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0" name="Google Shape;2330;p57"/>
          <p:cNvGrpSpPr/>
          <p:nvPr/>
        </p:nvGrpSpPr>
        <p:grpSpPr>
          <a:xfrm flipH="1">
            <a:off x="1648421" y="74381"/>
            <a:ext cx="849356" cy="703259"/>
            <a:chOff x="2210400" y="2558550"/>
            <a:chExt cx="971025" cy="804000"/>
          </a:xfrm>
        </p:grpSpPr>
        <p:sp>
          <p:nvSpPr>
            <p:cNvPr id="2331" name="Google Shape;2331;p57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9" name="Google Shape;2339;p57"/>
          <p:cNvGrpSpPr/>
          <p:nvPr/>
        </p:nvGrpSpPr>
        <p:grpSpPr>
          <a:xfrm>
            <a:off x="2655122" y="292966"/>
            <a:ext cx="849275" cy="848250"/>
            <a:chOff x="8751122" y="1283566"/>
            <a:chExt cx="849275" cy="848250"/>
          </a:xfrm>
        </p:grpSpPr>
        <p:sp>
          <p:nvSpPr>
            <p:cNvPr id="2340" name="Google Shape;2340;p57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1" name="Google Shape;2341;p57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2342" name="Google Shape;2342;p57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57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4" name="Google Shape;2344;p57"/>
          <p:cNvSpPr/>
          <p:nvPr/>
        </p:nvSpPr>
        <p:spPr>
          <a:xfrm flipH="1">
            <a:off x="-212362" y="2652459"/>
            <a:ext cx="1284330" cy="1284330"/>
          </a:xfrm>
          <a:custGeom>
            <a:rect b="b" l="l" r="r" t="t"/>
            <a:pathLst>
              <a:path extrusionOk="0" h="12377" w="12377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58"/>
          <p:cNvSpPr txBox="1"/>
          <p:nvPr>
            <p:ph type="title"/>
          </p:nvPr>
        </p:nvSpPr>
        <p:spPr>
          <a:xfrm>
            <a:off x="751625" y="2252400"/>
            <a:ext cx="38205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47" name="Google Shape;2347;p58"/>
          <p:cNvSpPr txBox="1"/>
          <p:nvPr>
            <p:ph idx="1" type="subTitle"/>
          </p:nvPr>
        </p:nvSpPr>
        <p:spPr>
          <a:xfrm>
            <a:off x="751500" y="3833475"/>
            <a:ext cx="3820500" cy="536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8" name="Google Shape;2348;p58"/>
          <p:cNvSpPr txBox="1"/>
          <p:nvPr>
            <p:ph hasCustomPrompt="1" idx="2" type="title"/>
          </p:nvPr>
        </p:nvSpPr>
        <p:spPr>
          <a:xfrm>
            <a:off x="751500" y="694300"/>
            <a:ext cx="2241600" cy="1402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49" name="Google Shape;2349;p58"/>
          <p:cNvSpPr/>
          <p:nvPr/>
        </p:nvSpPr>
        <p:spPr>
          <a:xfrm flipH="1">
            <a:off x="6752571" y="1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0" name="Google Shape;2350;p58"/>
          <p:cNvGrpSpPr/>
          <p:nvPr/>
        </p:nvGrpSpPr>
        <p:grpSpPr>
          <a:xfrm>
            <a:off x="4444765" y="-242770"/>
            <a:ext cx="4084025" cy="3381541"/>
            <a:chOff x="3573297" y="232872"/>
            <a:chExt cx="5470164" cy="4529254"/>
          </a:xfrm>
        </p:grpSpPr>
        <p:sp>
          <p:nvSpPr>
            <p:cNvPr id="2351" name="Google Shape;2351;p58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8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8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8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8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8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8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8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9" name="Google Shape;2359;p58"/>
          <p:cNvGrpSpPr/>
          <p:nvPr/>
        </p:nvGrpSpPr>
        <p:grpSpPr>
          <a:xfrm>
            <a:off x="5528242" y="2181046"/>
            <a:ext cx="2514088" cy="2081645"/>
            <a:chOff x="3573297" y="232872"/>
            <a:chExt cx="5470164" cy="4529254"/>
          </a:xfrm>
        </p:grpSpPr>
        <p:sp>
          <p:nvSpPr>
            <p:cNvPr id="2360" name="Google Shape;2360;p58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8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8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8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8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8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8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8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8"/>
            <p:cNvSpPr/>
            <p:nvPr/>
          </p:nvSpPr>
          <p:spPr>
            <a:xfrm>
              <a:off x="7064427" y="2439737"/>
              <a:ext cx="2817" cy="8028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8"/>
            <p:cNvSpPr/>
            <p:nvPr/>
          </p:nvSpPr>
          <p:spPr>
            <a:xfrm>
              <a:off x="7067102" y="2437061"/>
              <a:ext cx="5352" cy="13238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8"/>
            <p:cNvSpPr/>
            <p:nvPr/>
          </p:nvSpPr>
          <p:spPr>
            <a:xfrm>
              <a:off x="7072313" y="2434526"/>
              <a:ext cx="2817" cy="18449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8"/>
            <p:cNvSpPr/>
            <p:nvPr/>
          </p:nvSpPr>
          <p:spPr>
            <a:xfrm>
              <a:off x="7074989" y="2431850"/>
              <a:ext cx="2676" cy="23801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8"/>
            <p:cNvSpPr/>
            <p:nvPr/>
          </p:nvSpPr>
          <p:spPr>
            <a:xfrm>
              <a:off x="7077524" y="2429174"/>
              <a:ext cx="2817" cy="29012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8"/>
            <p:cNvSpPr/>
            <p:nvPr/>
          </p:nvSpPr>
          <p:spPr>
            <a:xfrm>
              <a:off x="7080200" y="2423963"/>
              <a:ext cx="2676" cy="36899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8"/>
            <p:cNvSpPr/>
            <p:nvPr/>
          </p:nvSpPr>
          <p:spPr>
            <a:xfrm>
              <a:off x="7082735" y="2421428"/>
              <a:ext cx="2817" cy="44645"/>
            </a:xfrm>
            <a:custGeom>
              <a:rect b="b" l="l" r="r" t="t"/>
              <a:pathLst>
                <a:path extrusionOk="0" h="317" w="2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8"/>
            <p:cNvSpPr/>
            <p:nvPr/>
          </p:nvSpPr>
          <p:spPr>
            <a:xfrm>
              <a:off x="7085411" y="2418752"/>
              <a:ext cx="5352" cy="49996"/>
            </a:xfrm>
            <a:custGeom>
              <a:rect b="b" l="l" r="r" t="t"/>
              <a:pathLst>
                <a:path extrusionOk="0" h="355" w="38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8"/>
            <p:cNvSpPr/>
            <p:nvPr/>
          </p:nvSpPr>
          <p:spPr>
            <a:xfrm>
              <a:off x="7090622" y="2416076"/>
              <a:ext cx="2817" cy="55207"/>
            </a:xfrm>
            <a:custGeom>
              <a:rect b="b" l="l" r="r" t="t"/>
              <a:pathLst>
                <a:path extrusionOk="0" h="392" w="2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8"/>
            <p:cNvSpPr/>
            <p:nvPr/>
          </p:nvSpPr>
          <p:spPr>
            <a:xfrm>
              <a:off x="7093298" y="2413541"/>
              <a:ext cx="2817" cy="60418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8"/>
            <p:cNvSpPr/>
            <p:nvPr/>
          </p:nvSpPr>
          <p:spPr>
            <a:xfrm>
              <a:off x="7095973" y="2410866"/>
              <a:ext cx="2676" cy="65629"/>
            </a:xfrm>
            <a:custGeom>
              <a:rect b="b" l="l" r="r" t="t"/>
              <a:pathLst>
                <a:path extrusionOk="0" h="466" w="19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7098508" y="2405655"/>
              <a:ext cx="2817" cy="73516"/>
            </a:xfrm>
            <a:custGeom>
              <a:rect b="b" l="l" r="r" t="t"/>
              <a:pathLst>
                <a:path extrusionOk="0" h="522" w="2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8"/>
            <p:cNvSpPr/>
            <p:nvPr/>
          </p:nvSpPr>
          <p:spPr>
            <a:xfrm>
              <a:off x="7101184" y="2402979"/>
              <a:ext cx="2676" cy="81403"/>
            </a:xfrm>
            <a:custGeom>
              <a:rect b="b" l="l" r="r" t="t"/>
              <a:pathLst>
                <a:path extrusionOk="0" h="578" w="19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8"/>
            <p:cNvSpPr/>
            <p:nvPr/>
          </p:nvSpPr>
          <p:spPr>
            <a:xfrm>
              <a:off x="7103719" y="2400444"/>
              <a:ext cx="5493" cy="86614"/>
            </a:xfrm>
            <a:custGeom>
              <a:rect b="b" l="l" r="r" t="t"/>
              <a:pathLst>
                <a:path extrusionOk="0" h="615" w="39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2" name="Google Shape;2382;p58"/>
          <p:cNvSpPr/>
          <p:nvPr/>
        </p:nvSpPr>
        <p:spPr>
          <a:xfrm>
            <a:off x="6384719" y="4370171"/>
            <a:ext cx="801132" cy="801132"/>
          </a:xfrm>
          <a:custGeom>
            <a:rect b="b" l="l" r="r" t="t"/>
            <a:pathLst>
              <a:path extrusionOk="0" h="12377" w="12377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3" name="Google Shape;2383;p58"/>
          <p:cNvGrpSpPr/>
          <p:nvPr/>
        </p:nvGrpSpPr>
        <p:grpSpPr>
          <a:xfrm flipH="1">
            <a:off x="8354007" y="1672491"/>
            <a:ext cx="1066559" cy="1066631"/>
            <a:chOff x="4915725" y="3008700"/>
            <a:chExt cx="368975" cy="369000"/>
          </a:xfrm>
        </p:grpSpPr>
        <p:sp>
          <p:nvSpPr>
            <p:cNvPr id="2384" name="Google Shape;2384;p58"/>
            <p:cNvSpPr/>
            <p:nvPr/>
          </p:nvSpPr>
          <p:spPr>
            <a:xfrm>
              <a:off x="4915725" y="3008700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8"/>
            <p:cNvSpPr/>
            <p:nvPr/>
          </p:nvSpPr>
          <p:spPr>
            <a:xfrm>
              <a:off x="4982725" y="3075700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59"/>
          <p:cNvSpPr/>
          <p:nvPr/>
        </p:nvSpPr>
        <p:spPr>
          <a:xfrm>
            <a:off x="7422442" y="3502766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8" name="Google Shape;2388;p59"/>
          <p:cNvGrpSpPr/>
          <p:nvPr/>
        </p:nvGrpSpPr>
        <p:grpSpPr>
          <a:xfrm>
            <a:off x="5868426" y="-153461"/>
            <a:ext cx="3931972" cy="3255637"/>
            <a:chOff x="2210400" y="2558550"/>
            <a:chExt cx="971025" cy="804000"/>
          </a:xfrm>
        </p:grpSpPr>
        <p:sp>
          <p:nvSpPr>
            <p:cNvPr id="2389" name="Google Shape;2389;p59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9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9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9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9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7" name="Google Shape;2397;p59"/>
          <p:cNvGrpSpPr/>
          <p:nvPr/>
        </p:nvGrpSpPr>
        <p:grpSpPr>
          <a:xfrm>
            <a:off x="5637046" y="992950"/>
            <a:ext cx="1162705" cy="962710"/>
            <a:chOff x="2210400" y="2558550"/>
            <a:chExt cx="971025" cy="804000"/>
          </a:xfrm>
        </p:grpSpPr>
        <p:sp>
          <p:nvSpPr>
            <p:cNvPr id="2398" name="Google Shape;2398;p59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9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9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9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9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9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9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9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6" name="Google Shape;2406;p59"/>
          <p:cNvGrpSpPr/>
          <p:nvPr/>
        </p:nvGrpSpPr>
        <p:grpSpPr>
          <a:xfrm>
            <a:off x="7253149" y="3334154"/>
            <a:ext cx="1162531" cy="1161127"/>
            <a:chOff x="2651171" y="2397773"/>
            <a:chExt cx="2099568" cy="2097033"/>
          </a:xfrm>
        </p:grpSpPr>
        <p:sp>
          <p:nvSpPr>
            <p:cNvPr id="2407" name="Google Shape;2407;p59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9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9" name="Google Shape;2409;p59"/>
          <p:cNvGrpSpPr/>
          <p:nvPr/>
        </p:nvGrpSpPr>
        <p:grpSpPr>
          <a:xfrm>
            <a:off x="-1552190" y="1537709"/>
            <a:ext cx="4779359" cy="3901002"/>
            <a:chOff x="2556818" y="232872"/>
            <a:chExt cx="6486643" cy="5294519"/>
          </a:xfrm>
        </p:grpSpPr>
        <p:sp>
          <p:nvSpPr>
            <p:cNvPr id="2410" name="Google Shape;2410;p59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9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9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9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9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9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9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2556818" y="3784276"/>
              <a:ext cx="1743115" cy="174311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9" name="Google Shape;2419;p59"/>
          <p:cNvGrpSpPr/>
          <p:nvPr/>
        </p:nvGrpSpPr>
        <p:grpSpPr>
          <a:xfrm>
            <a:off x="1701728" y="4085003"/>
            <a:ext cx="1067211" cy="1065922"/>
            <a:chOff x="2651171" y="2397773"/>
            <a:chExt cx="2099568" cy="2097033"/>
          </a:xfrm>
        </p:grpSpPr>
        <p:sp>
          <p:nvSpPr>
            <p:cNvPr id="2420" name="Google Shape;2420;p59"/>
            <p:cNvSpPr/>
            <p:nvPr/>
          </p:nvSpPr>
          <p:spPr>
            <a:xfrm>
              <a:off x="2682577" y="2429319"/>
              <a:ext cx="2036756" cy="2036615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3" name="Google Shape;2423;p59"/>
          <p:cNvSpPr txBox="1"/>
          <p:nvPr>
            <p:ph type="title"/>
          </p:nvPr>
        </p:nvSpPr>
        <p:spPr>
          <a:xfrm>
            <a:off x="2074375" y="2993651"/>
            <a:ext cx="46581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24" name="Google Shape;2424;p59"/>
          <p:cNvSpPr txBox="1"/>
          <p:nvPr>
            <p:ph idx="1" type="subTitle"/>
          </p:nvPr>
        </p:nvSpPr>
        <p:spPr>
          <a:xfrm>
            <a:off x="2074375" y="1438075"/>
            <a:ext cx="53850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TITLE_AND_BODY_1_1"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60"/>
          <p:cNvSpPr txBox="1"/>
          <p:nvPr>
            <p:ph type="title"/>
          </p:nvPr>
        </p:nvSpPr>
        <p:spPr>
          <a:xfrm>
            <a:off x="713225" y="1366475"/>
            <a:ext cx="41538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10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427" name="Google Shape;2427;p60"/>
          <p:cNvSpPr txBox="1"/>
          <p:nvPr>
            <p:ph idx="1" type="body"/>
          </p:nvPr>
        </p:nvSpPr>
        <p:spPr>
          <a:xfrm>
            <a:off x="713225" y="2861975"/>
            <a:ext cx="4153800" cy="690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b="1" sz="16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2428" name="Google Shape;2428;p60"/>
          <p:cNvGrpSpPr/>
          <p:nvPr/>
        </p:nvGrpSpPr>
        <p:grpSpPr>
          <a:xfrm flipH="1" rot="10800000">
            <a:off x="7502649" y="117854"/>
            <a:ext cx="950475" cy="949327"/>
            <a:chOff x="2651171" y="2397773"/>
            <a:chExt cx="2099568" cy="2097033"/>
          </a:xfrm>
        </p:grpSpPr>
        <p:sp>
          <p:nvSpPr>
            <p:cNvPr id="2429" name="Google Shape;2429;p60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0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1" name="Google Shape;2431;p60"/>
          <p:cNvGrpSpPr/>
          <p:nvPr/>
        </p:nvGrpSpPr>
        <p:grpSpPr>
          <a:xfrm>
            <a:off x="6967434" y="591408"/>
            <a:ext cx="776000" cy="775063"/>
            <a:chOff x="2651171" y="2397773"/>
            <a:chExt cx="2099568" cy="2097033"/>
          </a:xfrm>
        </p:grpSpPr>
        <p:sp>
          <p:nvSpPr>
            <p:cNvPr id="2432" name="Google Shape;2432;p60"/>
            <p:cNvSpPr/>
            <p:nvPr/>
          </p:nvSpPr>
          <p:spPr>
            <a:xfrm>
              <a:off x="2682577" y="2429319"/>
              <a:ext cx="2036756" cy="2036615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0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0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5" name="Google Shape;2435;p60"/>
          <p:cNvGrpSpPr/>
          <p:nvPr/>
        </p:nvGrpSpPr>
        <p:grpSpPr>
          <a:xfrm>
            <a:off x="4867027" y="-1203763"/>
            <a:ext cx="2872292" cy="2378232"/>
            <a:chOff x="2210400" y="2558550"/>
            <a:chExt cx="971025" cy="804000"/>
          </a:xfrm>
        </p:grpSpPr>
        <p:sp>
          <p:nvSpPr>
            <p:cNvPr id="2436" name="Google Shape;2436;p6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4" name="Google Shape;2444;p60"/>
          <p:cNvSpPr/>
          <p:nvPr/>
        </p:nvSpPr>
        <p:spPr>
          <a:xfrm>
            <a:off x="3861515" y="-2106569"/>
            <a:ext cx="3365079" cy="3363186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5" name="Google Shape;2445;p60"/>
          <p:cNvGrpSpPr/>
          <p:nvPr/>
        </p:nvGrpSpPr>
        <p:grpSpPr>
          <a:xfrm flipH="1" rot="10800000">
            <a:off x="6370594" y="1256627"/>
            <a:ext cx="3214967" cy="2661964"/>
            <a:chOff x="2210400" y="2558550"/>
            <a:chExt cx="971025" cy="804000"/>
          </a:xfrm>
        </p:grpSpPr>
        <p:sp>
          <p:nvSpPr>
            <p:cNvPr id="2446" name="Google Shape;2446;p6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"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61"/>
          <p:cNvSpPr txBox="1"/>
          <p:nvPr>
            <p:ph idx="1" type="subTitle"/>
          </p:nvPr>
        </p:nvSpPr>
        <p:spPr>
          <a:xfrm>
            <a:off x="1182225" y="2028650"/>
            <a:ext cx="29361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6" name="Google Shape;2456;p61"/>
          <p:cNvSpPr txBox="1"/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457" name="Google Shape;2457;p61"/>
          <p:cNvGrpSpPr/>
          <p:nvPr/>
        </p:nvGrpSpPr>
        <p:grpSpPr>
          <a:xfrm>
            <a:off x="1393230" y="3917121"/>
            <a:ext cx="2514088" cy="2081645"/>
            <a:chOff x="3573297" y="232872"/>
            <a:chExt cx="5470164" cy="4529254"/>
          </a:xfrm>
        </p:grpSpPr>
        <p:sp>
          <p:nvSpPr>
            <p:cNvPr id="2458" name="Google Shape;2458;p61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1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1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1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1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1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1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1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6" name="Google Shape;2466;p61"/>
          <p:cNvGrpSpPr/>
          <p:nvPr/>
        </p:nvGrpSpPr>
        <p:grpSpPr>
          <a:xfrm flipH="1">
            <a:off x="-811341" y="3366012"/>
            <a:ext cx="3673270" cy="3119516"/>
            <a:chOff x="4665875" y="2808650"/>
            <a:chExt cx="993850" cy="844025"/>
          </a:xfrm>
        </p:grpSpPr>
        <p:sp>
          <p:nvSpPr>
            <p:cNvPr id="2467" name="Google Shape;2467;p61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1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1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1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1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1"/>
            <p:cNvSpPr/>
            <p:nvPr/>
          </p:nvSpPr>
          <p:spPr>
            <a:xfrm>
              <a:off x="4967653" y="3046159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1"/>
            <p:cNvSpPr/>
            <p:nvPr/>
          </p:nvSpPr>
          <p:spPr>
            <a:xfrm>
              <a:off x="5034653" y="3113159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4" name="Google Shape;2474;p61"/>
          <p:cNvGrpSpPr/>
          <p:nvPr/>
        </p:nvGrpSpPr>
        <p:grpSpPr>
          <a:xfrm>
            <a:off x="7450142" y="1970021"/>
            <a:ext cx="2514088" cy="2081645"/>
            <a:chOff x="3573297" y="232872"/>
            <a:chExt cx="5470164" cy="4529254"/>
          </a:xfrm>
        </p:grpSpPr>
        <p:sp>
          <p:nvSpPr>
            <p:cNvPr id="2475" name="Google Shape;2475;p61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1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1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3" name="Google Shape;2483;p61"/>
          <p:cNvGrpSpPr/>
          <p:nvPr/>
        </p:nvGrpSpPr>
        <p:grpSpPr>
          <a:xfrm>
            <a:off x="6428065" y="-352295"/>
            <a:ext cx="4084025" cy="3381541"/>
            <a:chOff x="3573297" y="232872"/>
            <a:chExt cx="5470164" cy="4529254"/>
          </a:xfrm>
        </p:grpSpPr>
        <p:sp>
          <p:nvSpPr>
            <p:cNvPr id="2484" name="Google Shape;2484;p61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2" name="Google Shape;2492;p61"/>
          <p:cNvGrpSpPr/>
          <p:nvPr/>
        </p:nvGrpSpPr>
        <p:grpSpPr>
          <a:xfrm>
            <a:off x="7404074" y="757904"/>
            <a:ext cx="1162531" cy="1161127"/>
            <a:chOff x="7253149" y="3334154"/>
            <a:chExt cx="1162531" cy="1161127"/>
          </a:xfrm>
        </p:grpSpPr>
        <p:sp>
          <p:nvSpPr>
            <p:cNvPr id="2493" name="Google Shape;2493;p61"/>
            <p:cNvSpPr/>
            <p:nvPr/>
          </p:nvSpPr>
          <p:spPr>
            <a:xfrm>
              <a:off x="7422442" y="35027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4" name="Google Shape;2494;p61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2495" name="Google Shape;2495;p6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6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97" name="Google Shape;2497;p61"/>
          <p:cNvSpPr/>
          <p:nvPr>
            <p:ph idx="2" type="pic"/>
          </p:nvPr>
        </p:nvSpPr>
        <p:spPr>
          <a:xfrm>
            <a:off x="5143500" y="2028650"/>
            <a:ext cx="2739600" cy="162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/>
          <p:nvPr>
            <p:ph idx="1" type="body"/>
          </p:nvPr>
        </p:nvSpPr>
        <p:spPr>
          <a:xfrm>
            <a:off x="720000" y="1543950"/>
            <a:ext cx="4905300" cy="306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7"/>
          <p:cNvSpPr txBox="1"/>
          <p:nvPr>
            <p:ph type="title"/>
          </p:nvPr>
        </p:nvSpPr>
        <p:spPr>
          <a:xfrm>
            <a:off x="720000" y="535000"/>
            <a:ext cx="4905300" cy="103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8" name="Google Shape;128;p7"/>
          <p:cNvGrpSpPr/>
          <p:nvPr/>
        </p:nvGrpSpPr>
        <p:grpSpPr>
          <a:xfrm rot="5400000">
            <a:off x="6518063" y="4387265"/>
            <a:ext cx="207172" cy="554372"/>
            <a:chOff x="568750" y="238125"/>
            <a:chExt cx="402275" cy="1076450"/>
          </a:xfrm>
        </p:grpSpPr>
        <p:sp>
          <p:nvSpPr>
            <p:cNvPr id="129" name="Google Shape;129;p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7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136" name="Google Shape;136;p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83024" y="3284106"/>
            <a:ext cx="207172" cy="321077"/>
            <a:chOff x="815599" y="717719"/>
            <a:chExt cx="207172" cy="321077"/>
          </a:xfrm>
        </p:grpSpPr>
        <p:sp>
          <p:nvSpPr>
            <p:cNvPr id="141" name="Google Shape;141;p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62"/>
          <p:cNvSpPr txBox="1"/>
          <p:nvPr>
            <p:ph idx="1" type="subTitle"/>
          </p:nvPr>
        </p:nvSpPr>
        <p:spPr>
          <a:xfrm>
            <a:off x="3340313" y="1082000"/>
            <a:ext cx="2084100" cy="5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9pPr>
          </a:lstStyle>
          <a:p/>
        </p:txBody>
      </p:sp>
      <p:sp>
        <p:nvSpPr>
          <p:cNvPr id="2500" name="Google Shape;2500;p62"/>
          <p:cNvSpPr txBox="1"/>
          <p:nvPr>
            <p:ph idx="2" type="subTitle"/>
          </p:nvPr>
        </p:nvSpPr>
        <p:spPr>
          <a:xfrm>
            <a:off x="3715488" y="3414175"/>
            <a:ext cx="2084100" cy="5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9pPr>
          </a:lstStyle>
          <a:p/>
        </p:txBody>
      </p:sp>
      <p:sp>
        <p:nvSpPr>
          <p:cNvPr id="2501" name="Google Shape;2501;p62"/>
          <p:cNvSpPr txBox="1"/>
          <p:nvPr>
            <p:ph idx="3" type="subTitle"/>
          </p:nvPr>
        </p:nvSpPr>
        <p:spPr>
          <a:xfrm>
            <a:off x="3340313" y="1585700"/>
            <a:ext cx="2084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2" name="Google Shape;2502;p62"/>
          <p:cNvSpPr txBox="1"/>
          <p:nvPr>
            <p:ph idx="4" type="subTitle"/>
          </p:nvPr>
        </p:nvSpPr>
        <p:spPr>
          <a:xfrm>
            <a:off x="3715488" y="3917877"/>
            <a:ext cx="2084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03" name="Google Shape;2503;p62"/>
          <p:cNvGrpSpPr/>
          <p:nvPr/>
        </p:nvGrpSpPr>
        <p:grpSpPr>
          <a:xfrm flipH="1">
            <a:off x="5877590" y="1104707"/>
            <a:ext cx="2173154" cy="1799352"/>
            <a:chOff x="2210400" y="2558550"/>
            <a:chExt cx="971025" cy="804000"/>
          </a:xfrm>
        </p:grpSpPr>
        <p:sp>
          <p:nvSpPr>
            <p:cNvPr id="2504" name="Google Shape;2504;p62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2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2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2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2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2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2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2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2" name="Google Shape;2512;p62"/>
          <p:cNvSpPr/>
          <p:nvPr/>
        </p:nvSpPr>
        <p:spPr>
          <a:xfrm flipH="1">
            <a:off x="7193471" y="3414176"/>
            <a:ext cx="2676305" cy="2674800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3" name="Google Shape;2513;p62"/>
          <p:cNvGrpSpPr/>
          <p:nvPr/>
        </p:nvGrpSpPr>
        <p:grpSpPr>
          <a:xfrm flipH="1">
            <a:off x="7341392" y="486066"/>
            <a:ext cx="1162531" cy="1161127"/>
            <a:chOff x="7253149" y="3334154"/>
            <a:chExt cx="1162531" cy="1161127"/>
          </a:xfrm>
        </p:grpSpPr>
        <p:sp>
          <p:nvSpPr>
            <p:cNvPr id="2514" name="Google Shape;2514;p62"/>
            <p:cNvSpPr/>
            <p:nvPr/>
          </p:nvSpPr>
          <p:spPr>
            <a:xfrm>
              <a:off x="7422442" y="35027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5" name="Google Shape;2515;p62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2516" name="Google Shape;2516;p62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62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18" name="Google Shape;2518;p62"/>
          <p:cNvGrpSpPr/>
          <p:nvPr/>
        </p:nvGrpSpPr>
        <p:grpSpPr>
          <a:xfrm flipH="1">
            <a:off x="1086090" y="2797107"/>
            <a:ext cx="2173154" cy="1799352"/>
            <a:chOff x="2210400" y="2558550"/>
            <a:chExt cx="971025" cy="804000"/>
          </a:xfrm>
        </p:grpSpPr>
        <p:sp>
          <p:nvSpPr>
            <p:cNvPr id="2519" name="Google Shape;2519;p62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2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2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2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2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2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2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2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7" name="Google Shape;2527;p62"/>
          <p:cNvSpPr/>
          <p:nvPr/>
        </p:nvSpPr>
        <p:spPr>
          <a:xfrm>
            <a:off x="846624" y="3917882"/>
            <a:ext cx="547132" cy="548765"/>
          </a:xfrm>
          <a:custGeom>
            <a:rect b="b" l="l" r="r" t="t"/>
            <a:pathLst>
              <a:path extrusionOk="0" h="6049" w="6031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62"/>
          <p:cNvSpPr/>
          <p:nvPr/>
        </p:nvSpPr>
        <p:spPr>
          <a:xfrm flipH="1">
            <a:off x="-704879" y="2682226"/>
            <a:ext cx="2676305" cy="2674800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62"/>
          <p:cNvSpPr/>
          <p:nvPr>
            <p:ph idx="5" type="pic"/>
          </p:nvPr>
        </p:nvSpPr>
        <p:spPr>
          <a:xfrm flipH="1">
            <a:off x="769850" y="1253600"/>
            <a:ext cx="2676300" cy="2676300"/>
          </a:xfrm>
          <a:prstGeom prst="diamond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0" name="Google Shape;2530;p62"/>
          <p:cNvSpPr/>
          <p:nvPr>
            <p:ph idx="6" type="pic"/>
          </p:nvPr>
        </p:nvSpPr>
        <p:spPr>
          <a:xfrm>
            <a:off x="5707200" y="1939400"/>
            <a:ext cx="2676300" cy="2676300"/>
          </a:xfrm>
          <a:prstGeom prst="diamond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1" name="Google Shape;2531;p62"/>
          <p:cNvSpPr txBox="1"/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63"/>
          <p:cNvSpPr txBox="1"/>
          <p:nvPr>
            <p:ph type="title"/>
          </p:nvPr>
        </p:nvSpPr>
        <p:spPr>
          <a:xfrm>
            <a:off x="923725" y="2409163"/>
            <a:ext cx="23364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34" name="Google Shape;2534;p63"/>
          <p:cNvSpPr txBox="1"/>
          <p:nvPr>
            <p:ph idx="1" type="subTitle"/>
          </p:nvPr>
        </p:nvSpPr>
        <p:spPr>
          <a:xfrm>
            <a:off x="923725" y="2866774"/>
            <a:ext cx="2336400" cy="82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5" name="Google Shape;2535;p63"/>
          <p:cNvSpPr txBox="1"/>
          <p:nvPr>
            <p:ph idx="2" type="title"/>
          </p:nvPr>
        </p:nvSpPr>
        <p:spPr>
          <a:xfrm>
            <a:off x="3495375" y="2409213"/>
            <a:ext cx="23364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36" name="Google Shape;2536;p63"/>
          <p:cNvSpPr txBox="1"/>
          <p:nvPr>
            <p:ph idx="3" type="subTitle"/>
          </p:nvPr>
        </p:nvSpPr>
        <p:spPr>
          <a:xfrm>
            <a:off x="3495375" y="2866836"/>
            <a:ext cx="2336400" cy="82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7" name="Google Shape;2537;p63"/>
          <p:cNvSpPr txBox="1"/>
          <p:nvPr>
            <p:ph idx="4" type="title"/>
          </p:nvPr>
        </p:nvSpPr>
        <p:spPr>
          <a:xfrm>
            <a:off x="6067025" y="2424163"/>
            <a:ext cx="23364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38" name="Google Shape;2538;p63"/>
          <p:cNvSpPr txBox="1"/>
          <p:nvPr>
            <p:ph idx="5" type="subTitle"/>
          </p:nvPr>
        </p:nvSpPr>
        <p:spPr>
          <a:xfrm>
            <a:off x="6067025" y="2882054"/>
            <a:ext cx="2336400" cy="82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9" name="Google Shape;2539;p63"/>
          <p:cNvSpPr txBox="1"/>
          <p:nvPr>
            <p:ph idx="6"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540" name="Google Shape;2540;p63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2541" name="Google Shape;2541;p63"/>
            <p:cNvSpPr/>
            <p:nvPr/>
          </p:nvSpPr>
          <p:spPr>
            <a:xfrm>
              <a:off x="5853925" y="1541475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3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3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3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3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3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3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3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3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3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3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3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3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4" name="Google Shape;2554;p63"/>
          <p:cNvGrpSpPr/>
          <p:nvPr/>
        </p:nvGrpSpPr>
        <p:grpSpPr>
          <a:xfrm>
            <a:off x="4732692" y="3930646"/>
            <a:ext cx="2514088" cy="2081645"/>
            <a:chOff x="3573297" y="232872"/>
            <a:chExt cx="5470164" cy="4529254"/>
          </a:xfrm>
        </p:grpSpPr>
        <p:sp>
          <p:nvSpPr>
            <p:cNvPr id="2555" name="Google Shape;2555;p63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3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3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3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3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3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3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3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3"/>
            <p:cNvSpPr/>
            <p:nvPr/>
          </p:nvSpPr>
          <p:spPr>
            <a:xfrm>
              <a:off x="7064427" y="2439737"/>
              <a:ext cx="2817" cy="8028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3"/>
            <p:cNvSpPr/>
            <p:nvPr/>
          </p:nvSpPr>
          <p:spPr>
            <a:xfrm>
              <a:off x="7067102" y="2437061"/>
              <a:ext cx="5352" cy="13238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3"/>
            <p:cNvSpPr/>
            <p:nvPr/>
          </p:nvSpPr>
          <p:spPr>
            <a:xfrm>
              <a:off x="7072313" y="2434526"/>
              <a:ext cx="2817" cy="18449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3"/>
            <p:cNvSpPr/>
            <p:nvPr/>
          </p:nvSpPr>
          <p:spPr>
            <a:xfrm>
              <a:off x="7074989" y="2431850"/>
              <a:ext cx="2676" cy="23801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3"/>
            <p:cNvSpPr/>
            <p:nvPr/>
          </p:nvSpPr>
          <p:spPr>
            <a:xfrm>
              <a:off x="7077524" y="2429174"/>
              <a:ext cx="2817" cy="29012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3"/>
            <p:cNvSpPr/>
            <p:nvPr/>
          </p:nvSpPr>
          <p:spPr>
            <a:xfrm>
              <a:off x="7080200" y="2423963"/>
              <a:ext cx="2676" cy="36899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9" name="Google Shape;2569;p63"/>
          <p:cNvGrpSpPr/>
          <p:nvPr/>
        </p:nvGrpSpPr>
        <p:grpSpPr>
          <a:xfrm>
            <a:off x="-1241033" y="-976954"/>
            <a:ext cx="2514088" cy="2081645"/>
            <a:chOff x="3573297" y="232872"/>
            <a:chExt cx="5470164" cy="4529254"/>
          </a:xfrm>
        </p:grpSpPr>
        <p:sp>
          <p:nvSpPr>
            <p:cNvPr id="2570" name="Google Shape;2570;p63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3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3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3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3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3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3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3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8" name="Google Shape;2578;p63"/>
          <p:cNvGrpSpPr/>
          <p:nvPr/>
        </p:nvGrpSpPr>
        <p:grpSpPr>
          <a:xfrm>
            <a:off x="6717082" y="-1583801"/>
            <a:ext cx="3525470" cy="3874833"/>
            <a:chOff x="5440750" y="1541475"/>
            <a:chExt cx="971525" cy="1067800"/>
          </a:xfrm>
        </p:grpSpPr>
        <p:sp>
          <p:nvSpPr>
            <p:cNvPr id="2579" name="Google Shape;2579;p63"/>
            <p:cNvSpPr/>
            <p:nvPr/>
          </p:nvSpPr>
          <p:spPr>
            <a:xfrm>
              <a:off x="5853925" y="1541475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3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3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3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3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3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3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3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3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3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3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3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3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64"/>
          <p:cNvSpPr txBox="1"/>
          <p:nvPr>
            <p:ph type="title"/>
          </p:nvPr>
        </p:nvSpPr>
        <p:spPr>
          <a:xfrm>
            <a:off x="821800" y="165771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94" name="Google Shape;2594;p64"/>
          <p:cNvSpPr txBox="1"/>
          <p:nvPr>
            <p:ph idx="1" type="subTitle"/>
          </p:nvPr>
        </p:nvSpPr>
        <p:spPr>
          <a:xfrm>
            <a:off x="821800" y="2091854"/>
            <a:ext cx="23364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5" name="Google Shape;2595;p64"/>
          <p:cNvSpPr txBox="1"/>
          <p:nvPr>
            <p:ph idx="2" type="title"/>
          </p:nvPr>
        </p:nvSpPr>
        <p:spPr>
          <a:xfrm>
            <a:off x="3403800" y="165771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96" name="Google Shape;2596;p64"/>
          <p:cNvSpPr txBox="1"/>
          <p:nvPr>
            <p:ph idx="3" type="subTitle"/>
          </p:nvPr>
        </p:nvSpPr>
        <p:spPr>
          <a:xfrm>
            <a:off x="3403800" y="2091854"/>
            <a:ext cx="23364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7" name="Google Shape;2597;p64"/>
          <p:cNvSpPr txBox="1"/>
          <p:nvPr>
            <p:ph hasCustomPrompt="1" idx="4" type="title"/>
          </p:nvPr>
        </p:nvSpPr>
        <p:spPr>
          <a:xfrm>
            <a:off x="1090600" y="3081075"/>
            <a:ext cx="1798800" cy="82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8" name="Google Shape;2598;p64"/>
          <p:cNvSpPr txBox="1"/>
          <p:nvPr>
            <p:ph hasCustomPrompt="1" idx="5" type="title"/>
          </p:nvPr>
        </p:nvSpPr>
        <p:spPr>
          <a:xfrm>
            <a:off x="6236975" y="3081075"/>
            <a:ext cx="1798800" cy="82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9" name="Google Shape;2599;p64"/>
          <p:cNvSpPr txBox="1"/>
          <p:nvPr>
            <p:ph hasCustomPrompt="1" idx="6" type="title"/>
          </p:nvPr>
        </p:nvSpPr>
        <p:spPr>
          <a:xfrm>
            <a:off x="3672600" y="3081200"/>
            <a:ext cx="1798800" cy="82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grpSp>
        <p:nvGrpSpPr>
          <p:cNvPr id="2600" name="Google Shape;2600;p64"/>
          <p:cNvGrpSpPr/>
          <p:nvPr/>
        </p:nvGrpSpPr>
        <p:grpSpPr>
          <a:xfrm rot="-5400000">
            <a:off x="-1579468" y="2703974"/>
            <a:ext cx="3525470" cy="3874833"/>
            <a:chOff x="5440750" y="1541475"/>
            <a:chExt cx="971525" cy="1067800"/>
          </a:xfrm>
        </p:grpSpPr>
        <p:sp>
          <p:nvSpPr>
            <p:cNvPr id="2601" name="Google Shape;2601;p64"/>
            <p:cNvSpPr/>
            <p:nvPr/>
          </p:nvSpPr>
          <p:spPr>
            <a:xfrm>
              <a:off x="5853925" y="1541475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4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4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4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4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4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4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4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4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4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4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4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4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4" name="Google Shape;2614;p64"/>
          <p:cNvGrpSpPr/>
          <p:nvPr/>
        </p:nvGrpSpPr>
        <p:grpSpPr>
          <a:xfrm rot="-5400000">
            <a:off x="6142857" y="-711076"/>
            <a:ext cx="3525470" cy="3874833"/>
            <a:chOff x="5440750" y="1541475"/>
            <a:chExt cx="971525" cy="1067800"/>
          </a:xfrm>
        </p:grpSpPr>
        <p:sp>
          <p:nvSpPr>
            <p:cNvPr id="2615" name="Google Shape;2615;p64"/>
            <p:cNvSpPr/>
            <p:nvPr/>
          </p:nvSpPr>
          <p:spPr>
            <a:xfrm>
              <a:off x="5853925" y="1541475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4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4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4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4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4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4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4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4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4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4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4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4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8" name="Google Shape;2628;p64"/>
          <p:cNvSpPr txBox="1"/>
          <p:nvPr>
            <p:ph idx="7" type="title"/>
          </p:nvPr>
        </p:nvSpPr>
        <p:spPr>
          <a:xfrm>
            <a:off x="5968175" y="165771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9" name="Google Shape;2629;p64"/>
          <p:cNvSpPr txBox="1"/>
          <p:nvPr>
            <p:ph idx="8" type="subTitle"/>
          </p:nvPr>
        </p:nvSpPr>
        <p:spPr>
          <a:xfrm>
            <a:off x="5968175" y="2091854"/>
            <a:ext cx="23364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0" name="Google Shape;2630;p64"/>
          <p:cNvSpPr txBox="1"/>
          <p:nvPr>
            <p:ph idx="9"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65"/>
          <p:cNvGrpSpPr/>
          <p:nvPr/>
        </p:nvGrpSpPr>
        <p:grpSpPr>
          <a:xfrm>
            <a:off x="8057480" y="3530521"/>
            <a:ext cx="2514088" cy="2081645"/>
            <a:chOff x="3573297" y="232872"/>
            <a:chExt cx="5470164" cy="4529254"/>
          </a:xfrm>
        </p:grpSpPr>
        <p:sp>
          <p:nvSpPr>
            <p:cNvPr id="2633" name="Google Shape;2633;p65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5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5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5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5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5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5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5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5"/>
            <p:cNvSpPr/>
            <p:nvPr/>
          </p:nvSpPr>
          <p:spPr>
            <a:xfrm>
              <a:off x="7064427" y="2439737"/>
              <a:ext cx="2817" cy="8028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5"/>
            <p:cNvSpPr/>
            <p:nvPr/>
          </p:nvSpPr>
          <p:spPr>
            <a:xfrm>
              <a:off x="7067102" y="2437061"/>
              <a:ext cx="5352" cy="13238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5"/>
            <p:cNvSpPr/>
            <p:nvPr/>
          </p:nvSpPr>
          <p:spPr>
            <a:xfrm>
              <a:off x="7072313" y="2434526"/>
              <a:ext cx="2817" cy="18449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5"/>
            <p:cNvSpPr/>
            <p:nvPr/>
          </p:nvSpPr>
          <p:spPr>
            <a:xfrm>
              <a:off x="7074989" y="2431850"/>
              <a:ext cx="2676" cy="23801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5"/>
            <p:cNvSpPr/>
            <p:nvPr/>
          </p:nvSpPr>
          <p:spPr>
            <a:xfrm>
              <a:off x="7077524" y="2429174"/>
              <a:ext cx="2817" cy="29012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5"/>
            <p:cNvSpPr/>
            <p:nvPr/>
          </p:nvSpPr>
          <p:spPr>
            <a:xfrm>
              <a:off x="7080200" y="2423963"/>
              <a:ext cx="2676" cy="36899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5"/>
            <p:cNvSpPr/>
            <p:nvPr/>
          </p:nvSpPr>
          <p:spPr>
            <a:xfrm>
              <a:off x="7082735" y="2421428"/>
              <a:ext cx="2817" cy="44645"/>
            </a:xfrm>
            <a:custGeom>
              <a:rect b="b" l="l" r="r" t="t"/>
              <a:pathLst>
                <a:path extrusionOk="0" h="317" w="2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5"/>
            <p:cNvSpPr/>
            <p:nvPr/>
          </p:nvSpPr>
          <p:spPr>
            <a:xfrm>
              <a:off x="7085411" y="2418752"/>
              <a:ext cx="5352" cy="49996"/>
            </a:xfrm>
            <a:custGeom>
              <a:rect b="b" l="l" r="r" t="t"/>
              <a:pathLst>
                <a:path extrusionOk="0" h="355" w="38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5"/>
            <p:cNvSpPr/>
            <p:nvPr/>
          </p:nvSpPr>
          <p:spPr>
            <a:xfrm>
              <a:off x="7090622" y="2416076"/>
              <a:ext cx="2817" cy="55207"/>
            </a:xfrm>
            <a:custGeom>
              <a:rect b="b" l="l" r="r" t="t"/>
              <a:pathLst>
                <a:path extrusionOk="0" h="392" w="2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5"/>
            <p:cNvSpPr/>
            <p:nvPr/>
          </p:nvSpPr>
          <p:spPr>
            <a:xfrm>
              <a:off x="7093298" y="2413541"/>
              <a:ext cx="2817" cy="60418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5"/>
            <p:cNvSpPr/>
            <p:nvPr/>
          </p:nvSpPr>
          <p:spPr>
            <a:xfrm>
              <a:off x="7095973" y="2410866"/>
              <a:ext cx="2676" cy="65629"/>
            </a:xfrm>
            <a:custGeom>
              <a:rect b="b" l="l" r="r" t="t"/>
              <a:pathLst>
                <a:path extrusionOk="0" h="466" w="19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7098508" y="2405655"/>
              <a:ext cx="2817" cy="73516"/>
            </a:xfrm>
            <a:custGeom>
              <a:rect b="b" l="l" r="r" t="t"/>
              <a:pathLst>
                <a:path extrusionOk="0" h="522" w="2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5"/>
            <p:cNvSpPr/>
            <p:nvPr/>
          </p:nvSpPr>
          <p:spPr>
            <a:xfrm>
              <a:off x="7101184" y="2402979"/>
              <a:ext cx="2676" cy="81403"/>
            </a:xfrm>
            <a:custGeom>
              <a:rect b="b" l="l" r="r" t="t"/>
              <a:pathLst>
                <a:path extrusionOk="0" h="578" w="19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5"/>
            <p:cNvSpPr/>
            <p:nvPr/>
          </p:nvSpPr>
          <p:spPr>
            <a:xfrm>
              <a:off x="7103719" y="2400444"/>
              <a:ext cx="5493" cy="86614"/>
            </a:xfrm>
            <a:custGeom>
              <a:rect b="b" l="l" r="r" t="t"/>
              <a:pathLst>
                <a:path extrusionOk="0" h="615" w="39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5" name="Google Shape;2655;p65"/>
          <p:cNvGrpSpPr/>
          <p:nvPr/>
        </p:nvGrpSpPr>
        <p:grpSpPr>
          <a:xfrm>
            <a:off x="-2292835" y="-60870"/>
            <a:ext cx="4084025" cy="3381541"/>
            <a:chOff x="3573297" y="232872"/>
            <a:chExt cx="5470164" cy="4529254"/>
          </a:xfrm>
        </p:grpSpPr>
        <p:sp>
          <p:nvSpPr>
            <p:cNvPr id="2656" name="Google Shape;2656;p65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5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5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5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5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5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5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5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4" name="Google Shape;2664;p65"/>
          <p:cNvGrpSpPr/>
          <p:nvPr/>
        </p:nvGrpSpPr>
        <p:grpSpPr>
          <a:xfrm flipH="1">
            <a:off x="7185910" y="-217751"/>
            <a:ext cx="2872292" cy="2378232"/>
            <a:chOff x="2210400" y="2558550"/>
            <a:chExt cx="971025" cy="804000"/>
          </a:xfrm>
        </p:grpSpPr>
        <p:sp>
          <p:nvSpPr>
            <p:cNvPr id="2665" name="Google Shape;2665;p65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5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5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5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5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5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5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5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3" name="Google Shape;2673;p65"/>
          <p:cNvSpPr/>
          <p:nvPr/>
        </p:nvSpPr>
        <p:spPr>
          <a:xfrm flipH="1">
            <a:off x="8817412" y="1113416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4" name="Google Shape;2674;p65"/>
          <p:cNvGrpSpPr/>
          <p:nvPr/>
        </p:nvGrpSpPr>
        <p:grpSpPr>
          <a:xfrm>
            <a:off x="7581510" y="-9"/>
            <a:ext cx="849275" cy="848250"/>
            <a:chOff x="8751122" y="1283566"/>
            <a:chExt cx="849275" cy="848250"/>
          </a:xfrm>
        </p:grpSpPr>
        <p:sp>
          <p:nvSpPr>
            <p:cNvPr id="2675" name="Google Shape;2675;p65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6" name="Google Shape;2676;p65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2677" name="Google Shape;2677;p65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65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79" name="Google Shape;2679;p65"/>
          <p:cNvGrpSpPr/>
          <p:nvPr/>
        </p:nvGrpSpPr>
        <p:grpSpPr>
          <a:xfrm>
            <a:off x="-1209358" y="2362946"/>
            <a:ext cx="2514088" cy="2081645"/>
            <a:chOff x="3573297" y="232872"/>
            <a:chExt cx="5470164" cy="4529254"/>
          </a:xfrm>
        </p:grpSpPr>
        <p:sp>
          <p:nvSpPr>
            <p:cNvPr id="2680" name="Google Shape;2680;p65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5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5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5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5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5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5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5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8" name="Google Shape;2688;p65"/>
          <p:cNvGrpSpPr/>
          <p:nvPr/>
        </p:nvGrpSpPr>
        <p:grpSpPr>
          <a:xfrm>
            <a:off x="8197422" y="4147216"/>
            <a:ext cx="849275" cy="848250"/>
            <a:chOff x="8751122" y="1283566"/>
            <a:chExt cx="849275" cy="848250"/>
          </a:xfrm>
        </p:grpSpPr>
        <p:sp>
          <p:nvSpPr>
            <p:cNvPr id="2689" name="Google Shape;2689;p65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90" name="Google Shape;2690;p65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2691" name="Google Shape;2691;p65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65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3" name="Google Shape;2693;p65"/>
          <p:cNvSpPr/>
          <p:nvPr/>
        </p:nvSpPr>
        <p:spPr>
          <a:xfrm>
            <a:off x="46319" y="2327646"/>
            <a:ext cx="801132" cy="801132"/>
          </a:xfrm>
          <a:custGeom>
            <a:rect b="b" l="l" r="r" t="t"/>
            <a:pathLst>
              <a:path extrusionOk="0" h="12377" w="12377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6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695" name="Google Shape;2695;p65"/>
          <p:cNvSpPr txBox="1"/>
          <p:nvPr>
            <p:ph idx="2" type="title"/>
          </p:nvPr>
        </p:nvSpPr>
        <p:spPr>
          <a:xfrm>
            <a:off x="1195863" y="1835250"/>
            <a:ext cx="2867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96" name="Google Shape;2696;p65"/>
          <p:cNvSpPr txBox="1"/>
          <p:nvPr>
            <p:ph idx="1" type="subTitle"/>
          </p:nvPr>
        </p:nvSpPr>
        <p:spPr>
          <a:xfrm>
            <a:off x="1195825" y="227870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7" name="Google Shape;2697;p65"/>
          <p:cNvSpPr txBox="1"/>
          <p:nvPr>
            <p:ph idx="3" type="title"/>
          </p:nvPr>
        </p:nvSpPr>
        <p:spPr>
          <a:xfrm>
            <a:off x="5081043" y="1835250"/>
            <a:ext cx="2867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98" name="Google Shape;2698;p65"/>
          <p:cNvSpPr txBox="1"/>
          <p:nvPr>
            <p:ph idx="4" type="subTitle"/>
          </p:nvPr>
        </p:nvSpPr>
        <p:spPr>
          <a:xfrm>
            <a:off x="5081005" y="2278700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9" name="Google Shape;2699;p65"/>
          <p:cNvSpPr txBox="1"/>
          <p:nvPr>
            <p:ph idx="5" type="title"/>
          </p:nvPr>
        </p:nvSpPr>
        <p:spPr>
          <a:xfrm>
            <a:off x="1195850" y="3619525"/>
            <a:ext cx="2867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00" name="Google Shape;2700;p65"/>
          <p:cNvSpPr txBox="1"/>
          <p:nvPr>
            <p:ph idx="6" type="subTitle"/>
          </p:nvPr>
        </p:nvSpPr>
        <p:spPr>
          <a:xfrm>
            <a:off x="1195813" y="40629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1" name="Google Shape;2701;p65"/>
          <p:cNvSpPr txBox="1"/>
          <p:nvPr>
            <p:ph idx="7" type="title"/>
          </p:nvPr>
        </p:nvSpPr>
        <p:spPr>
          <a:xfrm>
            <a:off x="5081030" y="3619525"/>
            <a:ext cx="2867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02" name="Google Shape;2702;p65"/>
          <p:cNvSpPr txBox="1"/>
          <p:nvPr>
            <p:ph idx="8" type="subTitle"/>
          </p:nvPr>
        </p:nvSpPr>
        <p:spPr>
          <a:xfrm>
            <a:off x="5080993" y="40629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3"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66"/>
          <p:cNvSpPr txBox="1"/>
          <p:nvPr>
            <p:ph type="title"/>
          </p:nvPr>
        </p:nvSpPr>
        <p:spPr>
          <a:xfrm>
            <a:off x="1653086" y="1481125"/>
            <a:ext cx="2653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05" name="Google Shape;2705;p66"/>
          <p:cNvSpPr txBox="1"/>
          <p:nvPr>
            <p:ph idx="1" type="subTitle"/>
          </p:nvPr>
        </p:nvSpPr>
        <p:spPr>
          <a:xfrm>
            <a:off x="1653074" y="1907369"/>
            <a:ext cx="265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6" name="Google Shape;2706;p66"/>
          <p:cNvSpPr txBox="1"/>
          <p:nvPr>
            <p:ph idx="2" type="title"/>
          </p:nvPr>
        </p:nvSpPr>
        <p:spPr>
          <a:xfrm>
            <a:off x="5570882" y="1481125"/>
            <a:ext cx="2653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07" name="Google Shape;2707;p66"/>
          <p:cNvSpPr txBox="1"/>
          <p:nvPr>
            <p:ph idx="3" type="subTitle"/>
          </p:nvPr>
        </p:nvSpPr>
        <p:spPr>
          <a:xfrm>
            <a:off x="5570875" y="1907500"/>
            <a:ext cx="265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08" name="Google Shape;2708;p66"/>
          <p:cNvGrpSpPr/>
          <p:nvPr/>
        </p:nvGrpSpPr>
        <p:grpSpPr>
          <a:xfrm>
            <a:off x="-534234" y="2591589"/>
            <a:ext cx="3563418" cy="3276021"/>
            <a:chOff x="4765450" y="2817950"/>
            <a:chExt cx="894275" cy="822150"/>
          </a:xfrm>
        </p:grpSpPr>
        <p:sp>
          <p:nvSpPr>
            <p:cNvPr id="2709" name="Google Shape;2709;p66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6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6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6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3" name="Google Shape;2713;p66"/>
          <p:cNvGrpSpPr/>
          <p:nvPr/>
        </p:nvGrpSpPr>
        <p:grpSpPr>
          <a:xfrm>
            <a:off x="666212" y="4424016"/>
            <a:ext cx="1162531" cy="1161127"/>
            <a:chOff x="7253149" y="3334154"/>
            <a:chExt cx="1162531" cy="1161127"/>
          </a:xfrm>
        </p:grpSpPr>
        <p:sp>
          <p:nvSpPr>
            <p:cNvPr id="2714" name="Google Shape;2714;p66"/>
            <p:cNvSpPr/>
            <p:nvPr/>
          </p:nvSpPr>
          <p:spPr>
            <a:xfrm>
              <a:off x="7422442" y="35027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5" name="Google Shape;2715;p66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2716" name="Google Shape;2716;p6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6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18" name="Google Shape;2718;p66"/>
          <p:cNvGrpSpPr/>
          <p:nvPr/>
        </p:nvGrpSpPr>
        <p:grpSpPr>
          <a:xfrm>
            <a:off x="7582096" y="290150"/>
            <a:ext cx="1162705" cy="962710"/>
            <a:chOff x="2210400" y="2558550"/>
            <a:chExt cx="971025" cy="804000"/>
          </a:xfrm>
        </p:grpSpPr>
        <p:sp>
          <p:nvSpPr>
            <p:cNvPr id="2719" name="Google Shape;2719;p66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6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66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6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6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66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66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6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7" name="Google Shape;2727;p66"/>
          <p:cNvGrpSpPr/>
          <p:nvPr/>
        </p:nvGrpSpPr>
        <p:grpSpPr>
          <a:xfrm>
            <a:off x="7415915" y="125143"/>
            <a:ext cx="3960194" cy="4417325"/>
            <a:chOff x="4665875" y="2544104"/>
            <a:chExt cx="993850" cy="1108571"/>
          </a:xfrm>
        </p:grpSpPr>
        <p:sp>
          <p:nvSpPr>
            <p:cNvPr id="2728" name="Google Shape;2728;p66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6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6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6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6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6"/>
            <p:cNvSpPr/>
            <p:nvPr/>
          </p:nvSpPr>
          <p:spPr>
            <a:xfrm>
              <a:off x="4665875" y="2544104"/>
              <a:ext cx="316425" cy="316425"/>
            </a:xfrm>
            <a:custGeom>
              <a:rect b="b" l="l" r="r" t="t"/>
              <a:pathLst>
                <a:path extrusionOk="0" h="12657" w="12657">
                  <a:moveTo>
                    <a:pt x="6329" y="1"/>
                  </a:moveTo>
                  <a:lnTo>
                    <a:pt x="1" y="6328"/>
                  </a:lnTo>
                  <a:lnTo>
                    <a:pt x="6329" y="12656"/>
                  </a:lnTo>
                  <a:lnTo>
                    <a:pt x="12656" y="6328"/>
                  </a:lnTo>
                  <a:lnTo>
                    <a:pt x="632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6"/>
            <p:cNvSpPr/>
            <p:nvPr/>
          </p:nvSpPr>
          <p:spPr>
            <a:xfrm>
              <a:off x="4920850" y="3013825"/>
              <a:ext cx="358275" cy="358275"/>
            </a:xfrm>
            <a:custGeom>
              <a:rect b="b" l="l" r="r" t="t"/>
              <a:pathLst>
                <a:path extrusionOk="0" h="14331" w="14331">
                  <a:moveTo>
                    <a:pt x="7165" y="1"/>
                  </a:moveTo>
                  <a:lnTo>
                    <a:pt x="0" y="7166"/>
                  </a:lnTo>
                  <a:lnTo>
                    <a:pt x="7165" y="14331"/>
                  </a:lnTo>
                  <a:lnTo>
                    <a:pt x="14331" y="7166"/>
                  </a:lnTo>
                  <a:lnTo>
                    <a:pt x="7165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6"/>
            <p:cNvSpPr/>
            <p:nvPr/>
          </p:nvSpPr>
          <p:spPr>
            <a:xfrm>
              <a:off x="4915725" y="3008700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6"/>
            <p:cNvSpPr/>
            <p:nvPr/>
          </p:nvSpPr>
          <p:spPr>
            <a:xfrm>
              <a:off x="4982725" y="3075700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66"/>
          <p:cNvSpPr txBox="1"/>
          <p:nvPr>
            <p:ph idx="4" type="title"/>
          </p:nvPr>
        </p:nvSpPr>
        <p:spPr>
          <a:xfrm>
            <a:off x="1653086" y="3186485"/>
            <a:ext cx="2653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38" name="Google Shape;2738;p66"/>
          <p:cNvSpPr txBox="1"/>
          <p:nvPr>
            <p:ph idx="5" type="subTitle"/>
          </p:nvPr>
        </p:nvSpPr>
        <p:spPr>
          <a:xfrm>
            <a:off x="1653074" y="3629949"/>
            <a:ext cx="265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9" name="Google Shape;2739;p66"/>
          <p:cNvSpPr txBox="1"/>
          <p:nvPr>
            <p:ph idx="6" type="title"/>
          </p:nvPr>
        </p:nvSpPr>
        <p:spPr>
          <a:xfrm>
            <a:off x="5570882" y="3186613"/>
            <a:ext cx="2653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0" name="Google Shape;2740;p66"/>
          <p:cNvSpPr txBox="1"/>
          <p:nvPr>
            <p:ph idx="7" type="subTitle"/>
          </p:nvPr>
        </p:nvSpPr>
        <p:spPr>
          <a:xfrm>
            <a:off x="5570875" y="3630075"/>
            <a:ext cx="265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1" name="Google Shape;2741;p66"/>
          <p:cNvSpPr txBox="1"/>
          <p:nvPr>
            <p:ph idx="8"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67"/>
          <p:cNvSpPr txBox="1"/>
          <p:nvPr>
            <p:ph type="title"/>
          </p:nvPr>
        </p:nvSpPr>
        <p:spPr>
          <a:xfrm>
            <a:off x="713225" y="1018600"/>
            <a:ext cx="45699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744" name="Google Shape;2744;p67"/>
          <p:cNvSpPr txBox="1"/>
          <p:nvPr>
            <p:ph idx="1" type="body"/>
          </p:nvPr>
        </p:nvSpPr>
        <p:spPr>
          <a:xfrm>
            <a:off x="713225" y="1672700"/>
            <a:ext cx="4569900" cy="26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2745" name="Google Shape;2745;p67"/>
          <p:cNvGrpSpPr/>
          <p:nvPr/>
        </p:nvGrpSpPr>
        <p:grpSpPr>
          <a:xfrm>
            <a:off x="3375010" y="4156462"/>
            <a:ext cx="2872292" cy="2378232"/>
            <a:chOff x="2210400" y="2558550"/>
            <a:chExt cx="971025" cy="804000"/>
          </a:xfrm>
        </p:grpSpPr>
        <p:sp>
          <p:nvSpPr>
            <p:cNvPr id="2746" name="Google Shape;2746;p67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7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7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7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7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7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7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7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4" name="Google Shape;2754;p67"/>
          <p:cNvGrpSpPr/>
          <p:nvPr/>
        </p:nvGrpSpPr>
        <p:grpSpPr>
          <a:xfrm>
            <a:off x="5436129" y="2765943"/>
            <a:ext cx="3039902" cy="2515875"/>
            <a:chOff x="5440750" y="1669400"/>
            <a:chExt cx="971525" cy="804025"/>
          </a:xfrm>
        </p:grpSpPr>
        <p:sp>
          <p:nvSpPr>
            <p:cNvPr id="2755" name="Google Shape;2755;p67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7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7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7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7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7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7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7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7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7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7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7"/>
            <p:cNvSpPr/>
            <p:nvPr/>
          </p:nvSpPr>
          <p:spPr>
            <a:xfrm>
              <a:off x="60609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7"/>
            <p:cNvSpPr/>
            <p:nvPr/>
          </p:nvSpPr>
          <p:spPr>
            <a:xfrm>
              <a:off x="6061425" y="2060700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7"/>
            <p:cNvSpPr/>
            <p:nvPr/>
          </p:nvSpPr>
          <p:spPr>
            <a:xfrm>
              <a:off x="6061900" y="2060225"/>
              <a:ext cx="950" cy="3300"/>
            </a:xfrm>
            <a:custGeom>
              <a:rect b="b" l="l" r="r" t="t"/>
              <a:pathLst>
                <a:path extrusionOk="0" h="132" w="38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7"/>
            <p:cNvSpPr/>
            <p:nvPr/>
          </p:nvSpPr>
          <p:spPr>
            <a:xfrm>
              <a:off x="6062825" y="2059775"/>
              <a:ext cx="500" cy="4200"/>
            </a:xfrm>
            <a:custGeom>
              <a:rect b="b" l="l" r="r" t="t"/>
              <a:pathLst>
                <a:path extrusionOk="0" h="168" w="2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7"/>
            <p:cNvSpPr/>
            <p:nvPr/>
          </p:nvSpPr>
          <p:spPr>
            <a:xfrm>
              <a:off x="6063300" y="2058850"/>
              <a:ext cx="475" cy="5600"/>
            </a:xfrm>
            <a:custGeom>
              <a:rect b="b" l="l" r="r" t="t"/>
              <a:pathLst>
                <a:path extrusionOk="0" h="224" w="19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7"/>
            <p:cNvSpPr/>
            <p:nvPr/>
          </p:nvSpPr>
          <p:spPr>
            <a:xfrm>
              <a:off x="6063750" y="2058375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7"/>
            <p:cNvSpPr/>
            <p:nvPr/>
          </p:nvSpPr>
          <p:spPr>
            <a:xfrm>
              <a:off x="6064225" y="2057900"/>
              <a:ext cx="475" cy="7475"/>
            </a:xfrm>
            <a:custGeom>
              <a:rect b="b" l="l" r="r" t="t"/>
              <a:pathLst>
                <a:path extrusionOk="0" h="299" w="19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7"/>
            <p:cNvSpPr/>
            <p:nvPr/>
          </p:nvSpPr>
          <p:spPr>
            <a:xfrm>
              <a:off x="606467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7"/>
            <p:cNvSpPr/>
            <p:nvPr/>
          </p:nvSpPr>
          <p:spPr>
            <a:xfrm>
              <a:off x="606515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7"/>
            <p:cNvSpPr/>
            <p:nvPr/>
          </p:nvSpPr>
          <p:spPr>
            <a:xfrm>
              <a:off x="6066075" y="2056525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7"/>
            <p:cNvSpPr/>
            <p:nvPr/>
          </p:nvSpPr>
          <p:spPr>
            <a:xfrm>
              <a:off x="6066550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7"/>
            <p:cNvSpPr/>
            <p:nvPr/>
          </p:nvSpPr>
          <p:spPr>
            <a:xfrm>
              <a:off x="60670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7"/>
            <p:cNvSpPr/>
            <p:nvPr/>
          </p:nvSpPr>
          <p:spPr>
            <a:xfrm>
              <a:off x="6067475" y="2054650"/>
              <a:ext cx="500" cy="13975"/>
            </a:xfrm>
            <a:custGeom>
              <a:rect b="b" l="l" r="r" t="t"/>
              <a:pathLst>
                <a:path extrusionOk="0" h="559" w="2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7"/>
            <p:cNvSpPr/>
            <p:nvPr/>
          </p:nvSpPr>
          <p:spPr>
            <a:xfrm>
              <a:off x="6067950" y="2054200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7"/>
            <p:cNvSpPr/>
            <p:nvPr/>
          </p:nvSpPr>
          <p:spPr>
            <a:xfrm>
              <a:off x="606840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7"/>
            <p:cNvSpPr/>
            <p:nvPr/>
          </p:nvSpPr>
          <p:spPr>
            <a:xfrm>
              <a:off x="606932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7"/>
            <p:cNvSpPr/>
            <p:nvPr/>
          </p:nvSpPr>
          <p:spPr>
            <a:xfrm>
              <a:off x="6069800" y="2052325"/>
              <a:ext cx="500" cy="18650"/>
            </a:xfrm>
            <a:custGeom>
              <a:rect b="b" l="l" r="r" t="t"/>
              <a:pathLst>
                <a:path extrusionOk="0" h="746" w="2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7"/>
            <p:cNvSpPr/>
            <p:nvPr/>
          </p:nvSpPr>
          <p:spPr>
            <a:xfrm>
              <a:off x="6070275" y="2051875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7"/>
            <p:cNvSpPr/>
            <p:nvPr/>
          </p:nvSpPr>
          <p:spPr>
            <a:xfrm>
              <a:off x="607072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7"/>
            <p:cNvSpPr/>
            <p:nvPr/>
          </p:nvSpPr>
          <p:spPr>
            <a:xfrm>
              <a:off x="6071200" y="2050925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7"/>
            <p:cNvSpPr/>
            <p:nvPr/>
          </p:nvSpPr>
          <p:spPr>
            <a:xfrm>
              <a:off x="6071675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7"/>
            <p:cNvSpPr/>
            <p:nvPr/>
          </p:nvSpPr>
          <p:spPr>
            <a:xfrm>
              <a:off x="6072600" y="2050000"/>
              <a:ext cx="475" cy="23750"/>
            </a:xfrm>
            <a:custGeom>
              <a:rect b="b" l="l" r="r" t="t"/>
              <a:pathLst>
                <a:path extrusionOk="0" h="950" w="19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7"/>
            <p:cNvSpPr/>
            <p:nvPr/>
          </p:nvSpPr>
          <p:spPr>
            <a:xfrm>
              <a:off x="60730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7"/>
            <p:cNvSpPr/>
            <p:nvPr/>
          </p:nvSpPr>
          <p:spPr>
            <a:xfrm>
              <a:off x="6073525" y="2048600"/>
              <a:ext cx="500" cy="26075"/>
            </a:xfrm>
            <a:custGeom>
              <a:rect b="b" l="l" r="r" t="t"/>
              <a:pathLst>
                <a:path extrusionOk="0" h="1043" w="2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7"/>
            <p:cNvSpPr/>
            <p:nvPr/>
          </p:nvSpPr>
          <p:spPr>
            <a:xfrm>
              <a:off x="6074000" y="2048150"/>
              <a:ext cx="475" cy="27000"/>
            </a:xfrm>
            <a:custGeom>
              <a:rect b="b" l="l" r="r" t="t"/>
              <a:pathLst>
                <a:path extrusionOk="0" h="1080" w="19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7"/>
            <p:cNvSpPr/>
            <p:nvPr/>
          </p:nvSpPr>
          <p:spPr>
            <a:xfrm>
              <a:off x="6074450" y="2047675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67"/>
            <p:cNvSpPr/>
            <p:nvPr/>
          </p:nvSpPr>
          <p:spPr>
            <a:xfrm>
              <a:off x="60749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7"/>
            <p:cNvSpPr/>
            <p:nvPr/>
          </p:nvSpPr>
          <p:spPr>
            <a:xfrm>
              <a:off x="6075850" y="2046750"/>
              <a:ext cx="500" cy="30250"/>
            </a:xfrm>
            <a:custGeom>
              <a:rect b="b" l="l" r="r" t="t"/>
              <a:pathLst>
                <a:path extrusionOk="0" h="1210" w="2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7"/>
            <p:cNvSpPr/>
            <p:nvPr/>
          </p:nvSpPr>
          <p:spPr>
            <a:xfrm>
              <a:off x="6076325" y="2045825"/>
              <a:ext cx="475" cy="31650"/>
            </a:xfrm>
            <a:custGeom>
              <a:rect b="b" l="l" r="r" t="t"/>
              <a:pathLst>
                <a:path extrusionOk="0" h="1266" w="19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7"/>
            <p:cNvSpPr/>
            <p:nvPr/>
          </p:nvSpPr>
          <p:spPr>
            <a:xfrm>
              <a:off x="607677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7"/>
            <p:cNvSpPr/>
            <p:nvPr/>
          </p:nvSpPr>
          <p:spPr>
            <a:xfrm>
              <a:off x="6077250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7"/>
            <p:cNvSpPr/>
            <p:nvPr/>
          </p:nvSpPr>
          <p:spPr>
            <a:xfrm>
              <a:off x="60777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7"/>
            <p:cNvSpPr/>
            <p:nvPr/>
          </p:nvSpPr>
          <p:spPr>
            <a:xfrm>
              <a:off x="60781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7"/>
            <p:cNvSpPr/>
            <p:nvPr/>
          </p:nvSpPr>
          <p:spPr>
            <a:xfrm>
              <a:off x="60791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7"/>
            <p:cNvSpPr/>
            <p:nvPr/>
          </p:nvSpPr>
          <p:spPr>
            <a:xfrm>
              <a:off x="6079575" y="2042550"/>
              <a:ext cx="500" cy="38175"/>
            </a:xfrm>
            <a:custGeom>
              <a:rect b="b" l="l" r="r" t="t"/>
              <a:pathLst>
                <a:path extrusionOk="0" h="1527" w="2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7"/>
            <p:cNvSpPr/>
            <p:nvPr/>
          </p:nvSpPr>
          <p:spPr>
            <a:xfrm>
              <a:off x="6080050" y="2042100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7"/>
            <p:cNvSpPr/>
            <p:nvPr/>
          </p:nvSpPr>
          <p:spPr>
            <a:xfrm>
              <a:off x="6080500" y="2041625"/>
              <a:ext cx="500" cy="40050"/>
            </a:xfrm>
            <a:custGeom>
              <a:rect b="b" l="l" r="r" t="t"/>
              <a:pathLst>
                <a:path extrusionOk="0" h="1602" w="2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7"/>
            <p:cNvSpPr/>
            <p:nvPr/>
          </p:nvSpPr>
          <p:spPr>
            <a:xfrm>
              <a:off x="6080975" y="2041150"/>
              <a:ext cx="475" cy="41450"/>
            </a:xfrm>
            <a:custGeom>
              <a:rect b="b" l="l" r="r" t="t"/>
              <a:pathLst>
                <a:path extrusionOk="0" h="1658" w="19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7"/>
            <p:cNvSpPr/>
            <p:nvPr/>
          </p:nvSpPr>
          <p:spPr>
            <a:xfrm>
              <a:off x="6081425" y="2040700"/>
              <a:ext cx="975" cy="42350"/>
            </a:xfrm>
            <a:custGeom>
              <a:rect b="b" l="l" r="r" t="t"/>
              <a:pathLst>
                <a:path extrusionOk="0" h="1694" w="39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7"/>
            <p:cNvSpPr/>
            <p:nvPr/>
          </p:nvSpPr>
          <p:spPr>
            <a:xfrm>
              <a:off x="6082375" y="2040225"/>
              <a:ext cx="475" cy="43300"/>
            </a:xfrm>
            <a:custGeom>
              <a:rect b="b" l="l" r="r" t="t"/>
              <a:pathLst>
                <a:path extrusionOk="0" h="1732" w="19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7"/>
            <p:cNvSpPr/>
            <p:nvPr/>
          </p:nvSpPr>
          <p:spPr>
            <a:xfrm>
              <a:off x="6082825" y="2039300"/>
              <a:ext cx="500" cy="44700"/>
            </a:xfrm>
            <a:custGeom>
              <a:rect b="b" l="l" r="r" t="t"/>
              <a:pathLst>
                <a:path extrusionOk="0" h="1788" w="2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7"/>
            <p:cNvSpPr/>
            <p:nvPr/>
          </p:nvSpPr>
          <p:spPr>
            <a:xfrm>
              <a:off x="6083300" y="2038825"/>
              <a:ext cx="475" cy="45625"/>
            </a:xfrm>
            <a:custGeom>
              <a:rect b="b" l="l" r="r" t="t"/>
              <a:pathLst>
                <a:path extrusionOk="0" h="1825" w="19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7"/>
            <p:cNvSpPr/>
            <p:nvPr/>
          </p:nvSpPr>
          <p:spPr>
            <a:xfrm>
              <a:off x="60837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7"/>
            <p:cNvSpPr/>
            <p:nvPr/>
          </p:nvSpPr>
          <p:spPr>
            <a:xfrm>
              <a:off x="6084225" y="2037900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7"/>
            <p:cNvSpPr/>
            <p:nvPr/>
          </p:nvSpPr>
          <p:spPr>
            <a:xfrm>
              <a:off x="6084700" y="2037450"/>
              <a:ext cx="950" cy="48875"/>
            </a:xfrm>
            <a:custGeom>
              <a:rect b="b" l="l" r="r" t="t"/>
              <a:pathLst>
                <a:path extrusionOk="0" h="1955" w="38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7"/>
            <p:cNvSpPr/>
            <p:nvPr/>
          </p:nvSpPr>
          <p:spPr>
            <a:xfrm>
              <a:off x="6085625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7"/>
            <p:cNvSpPr/>
            <p:nvPr/>
          </p:nvSpPr>
          <p:spPr>
            <a:xfrm>
              <a:off x="608607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7"/>
            <p:cNvSpPr/>
            <p:nvPr/>
          </p:nvSpPr>
          <p:spPr>
            <a:xfrm>
              <a:off x="6086550" y="2035575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7"/>
            <p:cNvSpPr/>
            <p:nvPr/>
          </p:nvSpPr>
          <p:spPr>
            <a:xfrm>
              <a:off x="6087025" y="2035125"/>
              <a:ext cx="475" cy="53050"/>
            </a:xfrm>
            <a:custGeom>
              <a:rect b="b" l="l" r="r" t="t"/>
              <a:pathLst>
                <a:path extrusionOk="0" h="2122" w="19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7"/>
            <p:cNvSpPr/>
            <p:nvPr/>
          </p:nvSpPr>
          <p:spPr>
            <a:xfrm>
              <a:off x="608747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7"/>
            <p:cNvSpPr/>
            <p:nvPr/>
          </p:nvSpPr>
          <p:spPr>
            <a:xfrm>
              <a:off x="608795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7"/>
            <p:cNvSpPr/>
            <p:nvPr/>
          </p:nvSpPr>
          <p:spPr>
            <a:xfrm>
              <a:off x="6088875" y="2033725"/>
              <a:ext cx="500" cy="56325"/>
            </a:xfrm>
            <a:custGeom>
              <a:rect b="b" l="l" r="r" t="t"/>
              <a:pathLst>
                <a:path extrusionOk="0" h="2253" w="2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7"/>
            <p:cNvSpPr/>
            <p:nvPr/>
          </p:nvSpPr>
          <p:spPr>
            <a:xfrm>
              <a:off x="6089350" y="2032775"/>
              <a:ext cx="475" cy="57725"/>
            </a:xfrm>
            <a:custGeom>
              <a:rect b="b" l="l" r="r" t="t"/>
              <a:pathLst>
                <a:path extrusionOk="0" h="2309" w="19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7"/>
            <p:cNvSpPr/>
            <p:nvPr/>
          </p:nvSpPr>
          <p:spPr>
            <a:xfrm>
              <a:off x="6089800" y="2032775"/>
              <a:ext cx="500" cy="58200"/>
            </a:xfrm>
            <a:custGeom>
              <a:rect b="b" l="l" r="r" t="t"/>
              <a:pathLst>
                <a:path extrusionOk="0" h="2328" w="2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7"/>
            <p:cNvSpPr/>
            <p:nvPr/>
          </p:nvSpPr>
          <p:spPr>
            <a:xfrm>
              <a:off x="6090275" y="2032775"/>
              <a:ext cx="500" cy="57725"/>
            </a:xfrm>
            <a:custGeom>
              <a:rect b="b" l="l" r="r" t="t"/>
              <a:pathLst>
                <a:path extrusionOk="0" h="2309" w="2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7"/>
            <p:cNvSpPr/>
            <p:nvPr/>
          </p:nvSpPr>
          <p:spPr>
            <a:xfrm>
              <a:off x="6090750" y="2033250"/>
              <a:ext cx="475" cy="56800"/>
            </a:xfrm>
            <a:custGeom>
              <a:rect b="b" l="l" r="r" t="t"/>
              <a:pathLst>
                <a:path extrusionOk="0" h="2272" w="19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7"/>
            <p:cNvSpPr/>
            <p:nvPr/>
          </p:nvSpPr>
          <p:spPr>
            <a:xfrm>
              <a:off x="609120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7"/>
            <p:cNvSpPr/>
            <p:nvPr/>
          </p:nvSpPr>
          <p:spPr>
            <a:xfrm>
              <a:off x="609212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7"/>
            <p:cNvSpPr/>
            <p:nvPr/>
          </p:nvSpPr>
          <p:spPr>
            <a:xfrm>
              <a:off x="6092600" y="2035125"/>
              <a:ext cx="500" cy="53050"/>
            </a:xfrm>
            <a:custGeom>
              <a:rect b="b" l="l" r="r" t="t"/>
              <a:pathLst>
                <a:path extrusionOk="0" h="2122" w="2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7"/>
            <p:cNvSpPr/>
            <p:nvPr/>
          </p:nvSpPr>
          <p:spPr>
            <a:xfrm>
              <a:off x="6093075" y="2035575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7"/>
            <p:cNvSpPr/>
            <p:nvPr/>
          </p:nvSpPr>
          <p:spPr>
            <a:xfrm>
              <a:off x="609352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7"/>
            <p:cNvSpPr/>
            <p:nvPr/>
          </p:nvSpPr>
          <p:spPr>
            <a:xfrm>
              <a:off x="6094000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7"/>
            <p:cNvSpPr/>
            <p:nvPr/>
          </p:nvSpPr>
          <p:spPr>
            <a:xfrm>
              <a:off x="6094450" y="2037450"/>
              <a:ext cx="975" cy="48875"/>
            </a:xfrm>
            <a:custGeom>
              <a:rect b="b" l="l" r="r" t="t"/>
              <a:pathLst>
                <a:path extrusionOk="0" h="1955" w="39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7"/>
            <p:cNvSpPr/>
            <p:nvPr/>
          </p:nvSpPr>
          <p:spPr>
            <a:xfrm>
              <a:off x="6095400" y="2037900"/>
              <a:ext cx="475" cy="47950"/>
            </a:xfrm>
            <a:custGeom>
              <a:rect b="b" l="l" r="r" t="t"/>
              <a:pathLst>
                <a:path extrusionOk="0" h="1918" w="19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7"/>
            <p:cNvSpPr/>
            <p:nvPr/>
          </p:nvSpPr>
          <p:spPr>
            <a:xfrm>
              <a:off x="60958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7"/>
            <p:cNvSpPr/>
            <p:nvPr/>
          </p:nvSpPr>
          <p:spPr>
            <a:xfrm>
              <a:off x="6096325" y="2038825"/>
              <a:ext cx="500" cy="45625"/>
            </a:xfrm>
            <a:custGeom>
              <a:rect b="b" l="l" r="r" t="t"/>
              <a:pathLst>
                <a:path extrusionOk="0" h="1825" w="2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7"/>
            <p:cNvSpPr/>
            <p:nvPr/>
          </p:nvSpPr>
          <p:spPr>
            <a:xfrm>
              <a:off x="6096800" y="2039300"/>
              <a:ext cx="475" cy="44700"/>
            </a:xfrm>
            <a:custGeom>
              <a:rect b="b" l="l" r="r" t="t"/>
              <a:pathLst>
                <a:path extrusionOk="0" h="1788" w="19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7"/>
            <p:cNvSpPr/>
            <p:nvPr/>
          </p:nvSpPr>
          <p:spPr>
            <a:xfrm>
              <a:off x="6097250" y="2040225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7"/>
            <p:cNvSpPr/>
            <p:nvPr/>
          </p:nvSpPr>
          <p:spPr>
            <a:xfrm>
              <a:off x="6097725" y="2040700"/>
              <a:ext cx="950" cy="42350"/>
            </a:xfrm>
            <a:custGeom>
              <a:rect b="b" l="l" r="r" t="t"/>
              <a:pathLst>
                <a:path extrusionOk="0" h="1694" w="38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7"/>
            <p:cNvSpPr/>
            <p:nvPr/>
          </p:nvSpPr>
          <p:spPr>
            <a:xfrm>
              <a:off x="6098650" y="2041150"/>
              <a:ext cx="500" cy="41450"/>
            </a:xfrm>
            <a:custGeom>
              <a:rect b="b" l="l" r="r" t="t"/>
              <a:pathLst>
                <a:path extrusionOk="0" h="1658" w="2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7"/>
            <p:cNvSpPr/>
            <p:nvPr/>
          </p:nvSpPr>
          <p:spPr>
            <a:xfrm>
              <a:off x="6099125" y="2041625"/>
              <a:ext cx="475" cy="40050"/>
            </a:xfrm>
            <a:custGeom>
              <a:rect b="b" l="l" r="r" t="t"/>
              <a:pathLst>
                <a:path extrusionOk="0" h="1602" w="19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7"/>
            <p:cNvSpPr/>
            <p:nvPr/>
          </p:nvSpPr>
          <p:spPr>
            <a:xfrm>
              <a:off x="6099575" y="2042100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7"/>
            <p:cNvSpPr/>
            <p:nvPr/>
          </p:nvSpPr>
          <p:spPr>
            <a:xfrm>
              <a:off x="6100050" y="2042550"/>
              <a:ext cx="475" cy="38175"/>
            </a:xfrm>
            <a:custGeom>
              <a:rect b="b" l="l" r="r" t="t"/>
              <a:pathLst>
                <a:path extrusionOk="0" h="1527" w="19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7"/>
            <p:cNvSpPr/>
            <p:nvPr/>
          </p:nvSpPr>
          <p:spPr>
            <a:xfrm>
              <a:off x="61005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7"/>
            <p:cNvSpPr/>
            <p:nvPr/>
          </p:nvSpPr>
          <p:spPr>
            <a:xfrm>
              <a:off x="61009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7"/>
            <p:cNvSpPr/>
            <p:nvPr/>
          </p:nvSpPr>
          <p:spPr>
            <a:xfrm>
              <a:off x="61019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7"/>
            <p:cNvSpPr/>
            <p:nvPr/>
          </p:nvSpPr>
          <p:spPr>
            <a:xfrm>
              <a:off x="6102375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7"/>
            <p:cNvSpPr/>
            <p:nvPr/>
          </p:nvSpPr>
          <p:spPr>
            <a:xfrm>
              <a:off x="610282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7"/>
            <p:cNvSpPr/>
            <p:nvPr/>
          </p:nvSpPr>
          <p:spPr>
            <a:xfrm>
              <a:off x="6103300" y="2045825"/>
              <a:ext cx="500" cy="31650"/>
            </a:xfrm>
            <a:custGeom>
              <a:rect b="b" l="l" r="r" t="t"/>
              <a:pathLst>
                <a:path extrusionOk="0" h="1266" w="2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7"/>
            <p:cNvSpPr/>
            <p:nvPr/>
          </p:nvSpPr>
          <p:spPr>
            <a:xfrm>
              <a:off x="6103775" y="2046750"/>
              <a:ext cx="475" cy="30250"/>
            </a:xfrm>
            <a:custGeom>
              <a:rect b="b" l="l" r="r" t="t"/>
              <a:pathLst>
                <a:path extrusionOk="0" h="1210" w="19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7"/>
            <p:cNvSpPr/>
            <p:nvPr/>
          </p:nvSpPr>
          <p:spPr>
            <a:xfrm>
              <a:off x="61042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7"/>
            <p:cNvSpPr/>
            <p:nvPr/>
          </p:nvSpPr>
          <p:spPr>
            <a:xfrm>
              <a:off x="6105175" y="2047675"/>
              <a:ext cx="475" cy="28400"/>
            </a:xfrm>
            <a:custGeom>
              <a:rect b="b" l="l" r="r" t="t"/>
              <a:pathLst>
                <a:path extrusionOk="0" h="1136" w="19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7"/>
            <p:cNvSpPr/>
            <p:nvPr/>
          </p:nvSpPr>
          <p:spPr>
            <a:xfrm>
              <a:off x="6105625" y="2048150"/>
              <a:ext cx="500" cy="27000"/>
            </a:xfrm>
            <a:custGeom>
              <a:rect b="b" l="l" r="r" t="t"/>
              <a:pathLst>
                <a:path extrusionOk="0" h="1080" w="2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7"/>
            <p:cNvSpPr/>
            <p:nvPr/>
          </p:nvSpPr>
          <p:spPr>
            <a:xfrm>
              <a:off x="6106100" y="2048600"/>
              <a:ext cx="475" cy="26075"/>
            </a:xfrm>
            <a:custGeom>
              <a:rect b="b" l="l" r="r" t="t"/>
              <a:pathLst>
                <a:path extrusionOk="0" h="1043" w="19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7"/>
            <p:cNvSpPr/>
            <p:nvPr/>
          </p:nvSpPr>
          <p:spPr>
            <a:xfrm>
              <a:off x="61065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7"/>
            <p:cNvSpPr/>
            <p:nvPr/>
          </p:nvSpPr>
          <p:spPr>
            <a:xfrm>
              <a:off x="6107025" y="2050000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7"/>
            <p:cNvSpPr/>
            <p:nvPr/>
          </p:nvSpPr>
          <p:spPr>
            <a:xfrm>
              <a:off x="6107500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7"/>
            <p:cNvSpPr/>
            <p:nvPr/>
          </p:nvSpPr>
          <p:spPr>
            <a:xfrm>
              <a:off x="6108425" y="2050925"/>
              <a:ext cx="475" cy="21900"/>
            </a:xfrm>
            <a:custGeom>
              <a:rect b="b" l="l" r="r" t="t"/>
              <a:pathLst>
                <a:path extrusionOk="0" h="876" w="19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7"/>
            <p:cNvSpPr/>
            <p:nvPr/>
          </p:nvSpPr>
          <p:spPr>
            <a:xfrm>
              <a:off x="610887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7"/>
            <p:cNvSpPr/>
            <p:nvPr/>
          </p:nvSpPr>
          <p:spPr>
            <a:xfrm>
              <a:off x="6109350" y="2051875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7"/>
            <p:cNvSpPr/>
            <p:nvPr/>
          </p:nvSpPr>
          <p:spPr>
            <a:xfrm>
              <a:off x="6109825" y="2052325"/>
              <a:ext cx="475" cy="18650"/>
            </a:xfrm>
            <a:custGeom>
              <a:rect b="b" l="l" r="r" t="t"/>
              <a:pathLst>
                <a:path extrusionOk="0" h="746" w="19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7"/>
            <p:cNvSpPr/>
            <p:nvPr/>
          </p:nvSpPr>
          <p:spPr>
            <a:xfrm>
              <a:off x="611027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7"/>
            <p:cNvSpPr/>
            <p:nvPr/>
          </p:nvSpPr>
          <p:spPr>
            <a:xfrm>
              <a:off x="611075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7"/>
            <p:cNvSpPr/>
            <p:nvPr/>
          </p:nvSpPr>
          <p:spPr>
            <a:xfrm>
              <a:off x="6111675" y="2054200"/>
              <a:ext cx="500" cy="15375"/>
            </a:xfrm>
            <a:custGeom>
              <a:rect b="b" l="l" r="r" t="t"/>
              <a:pathLst>
                <a:path extrusionOk="0" h="615" w="2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7"/>
            <p:cNvSpPr/>
            <p:nvPr/>
          </p:nvSpPr>
          <p:spPr>
            <a:xfrm>
              <a:off x="6112150" y="2054650"/>
              <a:ext cx="475" cy="13975"/>
            </a:xfrm>
            <a:custGeom>
              <a:rect b="b" l="l" r="r" t="t"/>
              <a:pathLst>
                <a:path extrusionOk="0" h="559" w="19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7"/>
            <p:cNvSpPr/>
            <p:nvPr/>
          </p:nvSpPr>
          <p:spPr>
            <a:xfrm>
              <a:off x="61126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7"/>
            <p:cNvSpPr/>
            <p:nvPr/>
          </p:nvSpPr>
          <p:spPr>
            <a:xfrm>
              <a:off x="6113075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7"/>
            <p:cNvSpPr/>
            <p:nvPr/>
          </p:nvSpPr>
          <p:spPr>
            <a:xfrm>
              <a:off x="6113550" y="2056525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7"/>
            <p:cNvSpPr/>
            <p:nvPr/>
          </p:nvSpPr>
          <p:spPr>
            <a:xfrm>
              <a:off x="611400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7"/>
            <p:cNvSpPr/>
            <p:nvPr/>
          </p:nvSpPr>
          <p:spPr>
            <a:xfrm>
              <a:off x="611492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7"/>
            <p:cNvSpPr/>
            <p:nvPr/>
          </p:nvSpPr>
          <p:spPr>
            <a:xfrm>
              <a:off x="6115400" y="2057900"/>
              <a:ext cx="500" cy="7475"/>
            </a:xfrm>
            <a:custGeom>
              <a:rect b="b" l="l" r="r" t="t"/>
              <a:pathLst>
                <a:path extrusionOk="0" h="299" w="2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7"/>
            <p:cNvSpPr/>
            <p:nvPr/>
          </p:nvSpPr>
          <p:spPr>
            <a:xfrm>
              <a:off x="6115875" y="2058375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7"/>
            <p:cNvSpPr/>
            <p:nvPr/>
          </p:nvSpPr>
          <p:spPr>
            <a:xfrm>
              <a:off x="6116325" y="2058850"/>
              <a:ext cx="500" cy="5600"/>
            </a:xfrm>
            <a:custGeom>
              <a:rect b="b" l="l" r="r" t="t"/>
              <a:pathLst>
                <a:path extrusionOk="0" h="224" w="2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7"/>
            <p:cNvSpPr/>
            <p:nvPr/>
          </p:nvSpPr>
          <p:spPr>
            <a:xfrm>
              <a:off x="6116800" y="2059775"/>
              <a:ext cx="475" cy="4200"/>
            </a:xfrm>
            <a:custGeom>
              <a:rect b="b" l="l" r="r" t="t"/>
              <a:pathLst>
                <a:path extrusionOk="0" h="168" w="19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7"/>
            <p:cNvSpPr/>
            <p:nvPr/>
          </p:nvSpPr>
          <p:spPr>
            <a:xfrm>
              <a:off x="6117250" y="2060225"/>
              <a:ext cx="975" cy="3300"/>
            </a:xfrm>
            <a:custGeom>
              <a:rect b="b" l="l" r="r" t="t"/>
              <a:pathLst>
                <a:path extrusionOk="0" h="132" w="39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7"/>
            <p:cNvSpPr/>
            <p:nvPr/>
          </p:nvSpPr>
          <p:spPr>
            <a:xfrm>
              <a:off x="6118200" y="2060700"/>
              <a:ext cx="475" cy="2350"/>
            </a:xfrm>
            <a:custGeom>
              <a:rect b="b" l="l" r="r" t="t"/>
              <a:pathLst>
                <a:path extrusionOk="0" h="94" w="19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7"/>
            <p:cNvSpPr/>
            <p:nvPr/>
          </p:nvSpPr>
          <p:spPr>
            <a:xfrm>
              <a:off x="61186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3" name="Google Shape;2873;p67"/>
          <p:cNvGrpSpPr/>
          <p:nvPr/>
        </p:nvGrpSpPr>
        <p:grpSpPr>
          <a:xfrm rot="10800000">
            <a:off x="6885085" y="981458"/>
            <a:ext cx="2872292" cy="2378232"/>
            <a:chOff x="2210400" y="2558550"/>
            <a:chExt cx="971025" cy="804000"/>
          </a:xfrm>
        </p:grpSpPr>
        <p:sp>
          <p:nvSpPr>
            <p:cNvPr id="2874" name="Google Shape;2874;p67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7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7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7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7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7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7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7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2" name="Google Shape;2882;p67"/>
          <p:cNvGrpSpPr/>
          <p:nvPr/>
        </p:nvGrpSpPr>
        <p:grpSpPr>
          <a:xfrm flipH="1" rot="10800000">
            <a:off x="7119499" y="-16579"/>
            <a:ext cx="1162531" cy="1161127"/>
            <a:chOff x="2651171" y="2397773"/>
            <a:chExt cx="2099568" cy="2097033"/>
          </a:xfrm>
        </p:grpSpPr>
        <p:sp>
          <p:nvSpPr>
            <p:cNvPr id="2883" name="Google Shape;2883;p67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7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5" name="Google Shape;2885;p67"/>
          <p:cNvSpPr/>
          <p:nvPr/>
        </p:nvSpPr>
        <p:spPr>
          <a:xfrm rot="10800000">
            <a:off x="6247296" y="2814225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67"/>
          <p:cNvSpPr/>
          <p:nvPr/>
        </p:nvSpPr>
        <p:spPr>
          <a:xfrm>
            <a:off x="6247300" y="254259"/>
            <a:ext cx="968191" cy="968222"/>
          </a:xfrm>
          <a:custGeom>
            <a:rect b="b" l="l" r="r" t="t"/>
            <a:pathLst>
              <a:path extrusionOk="0" h="12377" w="12377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7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8" name="Google Shape;2888;p68"/>
          <p:cNvGrpSpPr/>
          <p:nvPr/>
        </p:nvGrpSpPr>
        <p:grpSpPr>
          <a:xfrm>
            <a:off x="2787991" y="1287889"/>
            <a:ext cx="3563418" cy="3276021"/>
            <a:chOff x="4765450" y="2817950"/>
            <a:chExt cx="894275" cy="822150"/>
          </a:xfrm>
        </p:grpSpPr>
        <p:sp>
          <p:nvSpPr>
            <p:cNvPr id="2889" name="Google Shape;2889;p68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8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8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8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3" name="Google Shape;2893;p68"/>
          <p:cNvGrpSpPr/>
          <p:nvPr/>
        </p:nvGrpSpPr>
        <p:grpSpPr>
          <a:xfrm>
            <a:off x="7185910" y="-217751"/>
            <a:ext cx="2872292" cy="2378232"/>
            <a:chOff x="2210400" y="2558550"/>
            <a:chExt cx="971025" cy="804000"/>
          </a:xfrm>
        </p:grpSpPr>
        <p:sp>
          <p:nvSpPr>
            <p:cNvPr id="2894" name="Google Shape;2894;p68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8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8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8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8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8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8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8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2" name="Google Shape;2902;p68"/>
          <p:cNvGrpSpPr/>
          <p:nvPr/>
        </p:nvGrpSpPr>
        <p:grpSpPr>
          <a:xfrm flipH="1">
            <a:off x="8813326" y="-9"/>
            <a:ext cx="849275" cy="848250"/>
            <a:chOff x="8751122" y="1283566"/>
            <a:chExt cx="849275" cy="848250"/>
          </a:xfrm>
        </p:grpSpPr>
        <p:sp>
          <p:nvSpPr>
            <p:cNvPr id="2903" name="Google Shape;2903;p68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4" name="Google Shape;2904;p68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2905" name="Google Shape;2905;p68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68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07" name="Google Shape;2907;p68"/>
          <p:cNvGrpSpPr/>
          <p:nvPr/>
        </p:nvGrpSpPr>
        <p:grpSpPr>
          <a:xfrm>
            <a:off x="-259090" y="4167881"/>
            <a:ext cx="1142271" cy="1145681"/>
            <a:chOff x="6167975" y="2118400"/>
            <a:chExt cx="150775" cy="151225"/>
          </a:xfrm>
        </p:grpSpPr>
        <p:sp>
          <p:nvSpPr>
            <p:cNvPr id="2908" name="Google Shape;2908;p68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8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0" name="Google Shape;2910;p68"/>
          <p:cNvGrpSpPr/>
          <p:nvPr/>
        </p:nvGrpSpPr>
        <p:grpSpPr>
          <a:xfrm>
            <a:off x="-269226" y="3517179"/>
            <a:ext cx="1162531" cy="1161127"/>
            <a:chOff x="2651171" y="2397773"/>
            <a:chExt cx="2099568" cy="2097033"/>
          </a:xfrm>
        </p:grpSpPr>
        <p:sp>
          <p:nvSpPr>
            <p:cNvPr id="2911" name="Google Shape;2911;p68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8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3" name="Google Shape;2913;p68"/>
          <p:cNvSpPr/>
          <p:nvPr/>
        </p:nvSpPr>
        <p:spPr>
          <a:xfrm>
            <a:off x="7472262" y="127554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68"/>
          <p:cNvSpPr txBox="1"/>
          <p:nvPr>
            <p:ph type="title"/>
          </p:nvPr>
        </p:nvSpPr>
        <p:spPr>
          <a:xfrm>
            <a:off x="883200" y="1287888"/>
            <a:ext cx="21681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5" name="Google Shape;2915;p68"/>
          <p:cNvSpPr txBox="1"/>
          <p:nvPr>
            <p:ph idx="1" type="subTitle"/>
          </p:nvPr>
        </p:nvSpPr>
        <p:spPr>
          <a:xfrm>
            <a:off x="883201" y="1731875"/>
            <a:ext cx="2168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6" name="Google Shape;2916;p68"/>
          <p:cNvSpPr txBox="1"/>
          <p:nvPr>
            <p:ph idx="2" type="title"/>
          </p:nvPr>
        </p:nvSpPr>
        <p:spPr>
          <a:xfrm>
            <a:off x="883201" y="2445568"/>
            <a:ext cx="21681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7" name="Google Shape;2917;p68"/>
          <p:cNvSpPr txBox="1"/>
          <p:nvPr>
            <p:ph idx="3" type="subTitle"/>
          </p:nvPr>
        </p:nvSpPr>
        <p:spPr>
          <a:xfrm>
            <a:off x="883201" y="2884841"/>
            <a:ext cx="2168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8" name="Google Shape;2918;p68"/>
          <p:cNvSpPr txBox="1"/>
          <p:nvPr>
            <p:ph idx="4" type="title"/>
          </p:nvPr>
        </p:nvSpPr>
        <p:spPr>
          <a:xfrm>
            <a:off x="883176" y="3577196"/>
            <a:ext cx="21681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9" name="Google Shape;2919;p68"/>
          <p:cNvSpPr txBox="1"/>
          <p:nvPr>
            <p:ph idx="5" type="subTitle"/>
          </p:nvPr>
        </p:nvSpPr>
        <p:spPr>
          <a:xfrm>
            <a:off x="883176" y="4020638"/>
            <a:ext cx="2168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0" name="Google Shape;2920;p68"/>
          <p:cNvSpPr txBox="1"/>
          <p:nvPr>
            <p:ph idx="6"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921" name="Google Shape;2921;p68"/>
          <p:cNvSpPr txBox="1"/>
          <p:nvPr>
            <p:ph idx="7" type="title"/>
          </p:nvPr>
        </p:nvSpPr>
        <p:spPr>
          <a:xfrm>
            <a:off x="6092700" y="1287888"/>
            <a:ext cx="21681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22" name="Google Shape;2922;p68"/>
          <p:cNvSpPr txBox="1"/>
          <p:nvPr>
            <p:ph idx="8" type="subTitle"/>
          </p:nvPr>
        </p:nvSpPr>
        <p:spPr>
          <a:xfrm>
            <a:off x="6092701" y="1731875"/>
            <a:ext cx="2168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3" name="Google Shape;2923;p68"/>
          <p:cNvSpPr txBox="1"/>
          <p:nvPr>
            <p:ph idx="9" type="title"/>
          </p:nvPr>
        </p:nvSpPr>
        <p:spPr>
          <a:xfrm>
            <a:off x="6092701" y="2445568"/>
            <a:ext cx="21681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24" name="Google Shape;2924;p68"/>
          <p:cNvSpPr txBox="1"/>
          <p:nvPr>
            <p:ph idx="13" type="subTitle"/>
          </p:nvPr>
        </p:nvSpPr>
        <p:spPr>
          <a:xfrm>
            <a:off x="6092701" y="2884841"/>
            <a:ext cx="2168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5" name="Google Shape;2925;p68"/>
          <p:cNvSpPr txBox="1"/>
          <p:nvPr>
            <p:ph idx="14" type="title"/>
          </p:nvPr>
        </p:nvSpPr>
        <p:spPr>
          <a:xfrm>
            <a:off x="6092676" y="3577196"/>
            <a:ext cx="21681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26" name="Google Shape;2926;p68"/>
          <p:cNvSpPr txBox="1"/>
          <p:nvPr>
            <p:ph idx="15" type="subTitle"/>
          </p:nvPr>
        </p:nvSpPr>
        <p:spPr>
          <a:xfrm>
            <a:off x="6092676" y="4020638"/>
            <a:ext cx="2168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69"/>
          <p:cNvSpPr txBox="1"/>
          <p:nvPr>
            <p:ph hasCustomPrompt="1" type="title"/>
          </p:nvPr>
        </p:nvSpPr>
        <p:spPr>
          <a:xfrm>
            <a:off x="713213" y="1509888"/>
            <a:ext cx="704700" cy="48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29" name="Google Shape;2929;p69"/>
          <p:cNvSpPr txBox="1"/>
          <p:nvPr>
            <p:ph hasCustomPrompt="1" idx="2" type="title"/>
          </p:nvPr>
        </p:nvSpPr>
        <p:spPr>
          <a:xfrm>
            <a:off x="7727388" y="1509888"/>
            <a:ext cx="704700" cy="48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30" name="Google Shape;2930;p69"/>
          <p:cNvSpPr txBox="1"/>
          <p:nvPr>
            <p:ph hasCustomPrompt="1" idx="3" type="title"/>
          </p:nvPr>
        </p:nvSpPr>
        <p:spPr>
          <a:xfrm>
            <a:off x="7724000" y="2661225"/>
            <a:ext cx="704700" cy="48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31" name="Google Shape;2931;p69"/>
          <p:cNvSpPr txBox="1"/>
          <p:nvPr>
            <p:ph hasCustomPrompt="1" idx="4" type="title"/>
          </p:nvPr>
        </p:nvSpPr>
        <p:spPr>
          <a:xfrm>
            <a:off x="7719375" y="3790950"/>
            <a:ext cx="704700" cy="48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32" name="Google Shape;2932;p69"/>
          <p:cNvSpPr txBox="1"/>
          <p:nvPr>
            <p:ph idx="1" type="subTitle"/>
          </p:nvPr>
        </p:nvSpPr>
        <p:spPr>
          <a:xfrm>
            <a:off x="1482702" y="1509900"/>
            <a:ext cx="1929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3" name="Google Shape;2933;p69"/>
          <p:cNvSpPr txBox="1"/>
          <p:nvPr>
            <p:ph idx="5" type="subTitle"/>
          </p:nvPr>
        </p:nvSpPr>
        <p:spPr>
          <a:xfrm>
            <a:off x="1481625" y="3790950"/>
            <a:ext cx="1929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4" name="Google Shape;2934;p69"/>
          <p:cNvSpPr txBox="1"/>
          <p:nvPr>
            <p:ph idx="6" type="subTitle"/>
          </p:nvPr>
        </p:nvSpPr>
        <p:spPr>
          <a:xfrm>
            <a:off x="1485495" y="2661231"/>
            <a:ext cx="1929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5" name="Google Shape;2935;p69"/>
          <p:cNvSpPr txBox="1"/>
          <p:nvPr>
            <p:ph idx="7" type="subTitle"/>
          </p:nvPr>
        </p:nvSpPr>
        <p:spPr>
          <a:xfrm>
            <a:off x="5728825" y="3790950"/>
            <a:ext cx="1925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6" name="Google Shape;2936;p69"/>
          <p:cNvSpPr txBox="1"/>
          <p:nvPr>
            <p:ph idx="8" type="subTitle"/>
          </p:nvPr>
        </p:nvSpPr>
        <p:spPr>
          <a:xfrm>
            <a:off x="5729900" y="1509900"/>
            <a:ext cx="1925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7" name="Google Shape;2937;p69"/>
          <p:cNvSpPr txBox="1"/>
          <p:nvPr>
            <p:ph idx="9" type="subTitle"/>
          </p:nvPr>
        </p:nvSpPr>
        <p:spPr>
          <a:xfrm>
            <a:off x="5732687" y="2661231"/>
            <a:ext cx="1925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38" name="Google Shape;2938;p69"/>
          <p:cNvGrpSpPr/>
          <p:nvPr/>
        </p:nvGrpSpPr>
        <p:grpSpPr>
          <a:xfrm>
            <a:off x="4311119" y="-2147399"/>
            <a:ext cx="3525470" cy="2917646"/>
            <a:chOff x="5440750" y="1669400"/>
            <a:chExt cx="971525" cy="804025"/>
          </a:xfrm>
        </p:grpSpPr>
        <p:sp>
          <p:nvSpPr>
            <p:cNvPr id="2939" name="Google Shape;2939;p69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6140976" y="230127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6135401" y="2295919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6163776" y="2324294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0" name="Google Shape;2950;p69"/>
          <p:cNvSpPr/>
          <p:nvPr/>
        </p:nvSpPr>
        <p:spPr>
          <a:xfrm flipH="1">
            <a:off x="7508346" y="-1174824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1" name="Google Shape;2951;p69"/>
          <p:cNvGrpSpPr/>
          <p:nvPr/>
        </p:nvGrpSpPr>
        <p:grpSpPr>
          <a:xfrm flipH="1" rot="10800000">
            <a:off x="8147637" y="-217954"/>
            <a:ext cx="1162531" cy="1161127"/>
            <a:chOff x="2651171" y="2397773"/>
            <a:chExt cx="2099568" cy="2097033"/>
          </a:xfrm>
        </p:grpSpPr>
        <p:sp>
          <p:nvSpPr>
            <p:cNvPr id="2952" name="Google Shape;2952;p69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4" name="Google Shape;2954;p69"/>
          <p:cNvGrpSpPr/>
          <p:nvPr/>
        </p:nvGrpSpPr>
        <p:grpSpPr>
          <a:xfrm>
            <a:off x="-1805843" y="3135376"/>
            <a:ext cx="3525470" cy="3410618"/>
            <a:chOff x="5440750" y="1669400"/>
            <a:chExt cx="971525" cy="939875"/>
          </a:xfrm>
        </p:grpSpPr>
        <p:sp>
          <p:nvSpPr>
            <p:cNvPr id="2955" name="Google Shape;2955;p69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9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9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9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9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9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9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9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9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9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9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9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7" name="Google Shape;2967;p69"/>
          <p:cNvSpPr txBox="1"/>
          <p:nvPr>
            <p:ph hasCustomPrompt="1" idx="13" type="title"/>
          </p:nvPr>
        </p:nvSpPr>
        <p:spPr>
          <a:xfrm>
            <a:off x="716550" y="2661225"/>
            <a:ext cx="704700" cy="48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8" name="Google Shape;2968;p69"/>
          <p:cNvSpPr txBox="1"/>
          <p:nvPr>
            <p:ph hasCustomPrompt="1" idx="14" type="title"/>
          </p:nvPr>
        </p:nvSpPr>
        <p:spPr>
          <a:xfrm>
            <a:off x="721225" y="3790950"/>
            <a:ext cx="704700" cy="484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9" name="Google Shape;2969;p69"/>
          <p:cNvSpPr txBox="1"/>
          <p:nvPr>
            <p:ph idx="15"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BLANK_1_1_1_1_1_2_1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70"/>
          <p:cNvSpPr txBox="1"/>
          <p:nvPr>
            <p:ph type="title"/>
          </p:nvPr>
        </p:nvSpPr>
        <p:spPr>
          <a:xfrm>
            <a:off x="831125" y="1835250"/>
            <a:ext cx="23055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2" name="Google Shape;2972;p70"/>
          <p:cNvSpPr txBox="1"/>
          <p:nvPr>
            <p:ph idx="1" type="subTitle"/>
          </p:nvPr>
        </p:nvSpPr>
        <p:spPr>
          <a:xfrm>
            <a:off x="831125" y="22693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3" name="Google Shape;2973;p70"/>
          <p:cNvSpPr txBox="1"/>
          <p:nvPr>
            <p:ph idx="2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4" name="Google Shape;2974;p70"/>
          <p:cNvSpPr txBox="1"/>
          <p:nvPr>
            <p:ph idx="3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5" name="Google Shape;2975;p70"/>
          <p:cNvSpPr txBox="1"/>
          <p:nvPr>
            <p:ph idx="4" type="title"/>
          </p:nvPr>
        </p:nvSpPr>
        <p:spPr>
          <a:xfrm>
            <a:off x="3419269" y="3573450"/>
            <a:ext cx="23055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6" name="Google Shape;2976;p70"/>
          <p:cNvSpPr txBox="1"/>
          <p:nvPr>
            <p:ph idx="5" type="subTitle"/>
          </p:nvPr>
        </p:nvSpPr>
        <p:spPr>
          <a:xfrm>
            <a:off x="3419269" y="40075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7" name="Google Shape;2977;p70"/>
          <p:cNvSpPr txBox="1"/>
          <p:nvPr>
            <p:ph idx="6" type="title"/>
          </p:nvPr>
        </p:nvSpPr>
        <p:spPr>
          <a:xfrm>
            <a:off x="6007420" y="1837525"/>
            <a:ext cx="23055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8" name="Google Shape;2978;p70"/>
          <p:cNvSpPr txBox="1"/>
          <p:nvPr>
            <p:ph idx="7" type="subTitle"/>
          </p:nvPr>
        </p:nvSpPr>
        <p:spPr>
          <a:xfrm>
            <a:off x="6007420" y="2271650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9" name="Google Shape;2979;p70"/>
          <p:cNvSpPr txBox="1"/>
          <p:nvPr>
            <p:ph idx="8" type="title"/>
          </p:nvPr>
        </p:nvSpPr>
        <p:spPr>
          <a:xfrm>
            <a:off x="6007420" y="3575725"/>
            <a:ext cx="23055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0" name="Google Shape;2980;p70"/>
          <p:cNvSpPr txBox="1"/>
          <p:nvPr>
            <p:ph idx="9" type="subTitle"/>
          </p:nvPr>
        </p:nvSpPr>
        <p:spPr>
          <a:xfrm>
            <a:off x="6007420" y="4009850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81" name="Google Shape;2981;p70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2982" name="Google Shape;2982;p70"/>
            <p:cNvSpPr/>
            <p:nvPr/>
          </p:nvSpPr>
          <p:spPr>
            <a:xfrm>
              <a:off x="5853925" y="1541475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70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70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70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70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70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70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70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70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70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70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70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70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5" name="Google Shape;2995;p70"/>
          <p:cNvGrpSpPr/>
          <p:nvPr/>
        </p:nvGrpSpPr>
        <p:grpSpPr>
          <a:xfrm>
            <a:off x="-624466" y="2756450"/>
            <a:ext cx="1162705" cy="962710"/>
            <a:chOff x="2210400" y="2558550"/>
            <a:chExt cx="971025" cy="804000"/>
          </a:xfrm>
        </p:grpSpPr>
        <p:sp>
          <p:nvSpPr>
            <p:cNvPr id="2996" name="Google Shape;2996;p7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7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7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7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7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7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7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7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4" name="Google Shape;3004;p70"/>
          <p:cNvGrpSpPr/>
          <p:nvPr/>
        </p:nvGrpSpPr>
        <p:grpSpPr>
          <a:xfrm flipH="1">
            <a:off x="8099379" y="-9"/>
            <a:ext cx="3418785" cy="2830723"/>
            <a:chOff x="2210400" y="2558550"/>
            <a:chExt cx="971025" cy="804000"/>
          </a:xfrm>
        </p:grpSpPr>
        <p:sp>
          <p:nvSpPr>
            <p:cNvPr id="3005" name="Google Shape;3005;p7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7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7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7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7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7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7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7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3" name="Google Shape;3013;p70"/>
          <p:cNvSpPr/>
          <p:nvPr/>
        </p:nvSpPr>
        <p:spPr>
          <a:xfrm>
            <a:off x="7932175" y="125147"/>
            <a:ext cx="744611" cy="744611"/>
          </a:xfrm>
          <a:custGeom>
            <a:rect b="b" l="l" r="r" t="t"/>
            <a:pathLst>
              <a:path extrusionOk="0" h="12657" w="12657">
                <a:moveTo>
                  <a:pt x="6329" y="1"/>
                </a:moveTo>
                <a:lnTo>
                  <a:pt x="1" y="6328"/>
                </a:lnTo>
                <a:lnTo>
                  <a:pt x="6329" y="12656"/>
                </a:lnTo>
                <a:lnTo>
                  <a:pt x="12656" y="6328"/>
                </a:lnTo>
                <a:lnTo>
                  <a:pt x="632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4" name="Google Shape;3014;p70"/>
          <p:cNvGrpSpPr/>
          <p:nvPr/>
        </p:nvGrpSpPr>
        <p:grpSpPr>
          <a:xfrm>
            <a:off x="7723212" y="-83121"/>
            <a:ext cx="1162531" cy="1161127"/>
            <a:chOff x="2651171" y="2397773"/>
            <a:chExt cx="2099568" cy="2097033"/>
          </a:xfrm>
        </p:grpSpPr>
        <p:sp>
          <p:nvSpPr>
            <p:cNvPr id="3015" name="Google Shape;3015;p70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70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7" name="Google Shape;3017;p70"/>
          <p:cNvSpPr txBox="1"/>
          <p:nvPr>
            <p:ph idx="13" type="title"/>
          </p:nvPr>
        </p:nvSpPr>
        <p:spPr>
          <a:xfrm>
            <a:off x="831125" y="3573450"/>
            <a:ext cx="23055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18" name="Google Shape;3018;p70"/>
          <p:cNvSpPr txBox="1"/>
          <p:nvPr>
            <p:ph idx="14" type="subTitle"/>
          </p:nvPr>
        </p:nvSpPr>
        <p:spPr>
          <a:xfrm>
            <a:off x="831125" y="40075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9" name="Google Shape;3019;p70"/>
          <p:cNvSpPr txBox="1"/>
          <p:nvPr>
            <p:ph idx="15"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71"/>
          <p:cNvSpPr/>
          <p:nvPr/>
        </p:nvSpPr>
        <p:spPr>
          <a:xfrm flipH="1">
            <a:off x="6752571" y="1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2" name="Google Shape;3022;p71"/>
          <p:cNvGrpSpPr/>
          <p:nvPr/>
        </p:nvGrpSpPr>
        <p:grpSpPr>
          <a:xfrm>
            <a:off x="4444765" y="-242770"/>
            <a:ext cx="4084025" cy="3381541"/>
            <a:chOff x="3573297" y="232872"/>
            <a:chExt cx="5470164" cy="4529254"/>
          </a:xfrm>
        </p:grpSpPr>
        <p:sp>
          <p:nvSpPr>
            <p:cNvPr id="3023" name="Google Shape;3023;p71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71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71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71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71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71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71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71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1" name="Google Shape;3031;p71"/>
          <p:cNvGrpSpPr/>
          <p:nvPr/>
        </p:nvGrpSpPr>
        <p:grpSpPr>
          <a:xfrm flipH="1">
            <a:off x="-895103" y="3138787"/>
            <a:ext cx="3673270" cy="3119516"/>
            <a:chOff x="4665875" y="2808650"/>
            <a:chExt cx="993850" cy="844025"/>
          </a:xfrm>
        </p:grpSpPr>
        <p:sp>
          <p:nvSpPr>
            <p:cNvPr id="3032" name="Google Shape;3032;p71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71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71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71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71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71"/>
            <p:cNvSpPr/>
            <p:nvPr/>
          </p:nvSpPr>
          <p:spPr>
            <a:xfrm>
              <a:off x="4967653" y="3046159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71"/>
            <p:cNvSpPr/>
            <p:nvPr/>
          </p:nvSpPr>
          <p:spPr>
            <a:xfrm>
              <a:off x="5034653" y="3113159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9" name="Google Shape;3039;p71"/>
          <p:cNvSpPr txBox="1"/>
          <p:nvPr>
            <p:ph hasCustomPrompt="1" type="title"/>
          </p:nvPr>
        </p:nvSpPr>
        <p:spPr>
          <a:xfrm>
            <a:off x="1221762" y="837650"/>
            <a:ext cx="3095100" cy="82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0" name="Google Shape;3040;p71"/>
          <p:cNvSpPr txBox="1"/>
          <p:nvPr>
            <p:ph idx="1" type="subTitle"/>
          </p:nvPr>
        </p:nvSpPr>
        <p:spPr>
          <a:xfrm>
            <a:off x="1221762" y="1815496"/>
            <a:ext cx="3095100" cy="44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1" name="Google Shape;3041;p71"/>
          <p:cNvSpPr txBox="1"/>
          <p:nvPr>
            <p:ph hasCustomPrompt="1" idx="2" type="title"/>
          </p:nvPr>
        </p:nvSpPr>
        <p:spPr>
          <a:xfrm>
            <a:off x="4827129" y="837650"/>
            <a:ext cx="3095100" cy="82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2" name="Google Shape;3042;p71"/>
          <p:cNvSpPr txBox="1"/>
          <p:nvPr>
            <p:ph idx="3" type="subTitle"/>
          </p:nvPr>
        </p:nvSpPr>
        <p:spPr>
          <a:xfrm>
            <a:off x="4827129" y="1815496"/>
            <a:ext cx="3095100" cy="44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3" name="Google Shape;3043;p71"/>
          <p:cNvSpPr txBox="1"/>
          <p:nvPr>
            <p:ph hasCustomPrompt="1" idx="4" type="title"/>
          </p:nvPr>
        </p:nvSpPr>
        <p:spPr>
          <a:xfrm>
            <a:off x="1221803" y="2867455"/>
            <a:ext cx="3095100" cy="82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4" name="Google Shape;3044;p71"/>
          <p:cNvSpPr txBox="1"/>
          <p:nvPr>
            <p:ph idx="5" type="subTitle"/>
          </p:nvPr>
        </p:nvSpPr>
        <p:spPr>
          <a:xfrm>
            <a:off x="1221803" y="3860650"/>
            <a:ext cx="3095100" cy="44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5" name="Google Shape;3045;p71"/>
          <p:cNvSpPr txBox="1"/>
          <p:nvPr>
            <p:ph hasCustomPrompt="1" idx="6" type="title"/>
          </p:nvPr>
        </p:nvSpPr>
        <p:spPr>
          <a:xfrm>
            <a:off x="4827088" y="2867456"/>
            <a:ext cx="3095100" cy="828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6" name="Google Shape;3046;p71"/>
          <p:cNvSpPr txBox="1"/>
          <p:nvPr>
            <p:ph idx="7" type="subTitle"/>
          </p:nvPr>
        </p:nvSpPr>
        <p:spPr>
          <a:xfrm>
            <a:off x="4827088" y="3860652"/>
            <a:ext cx="3095100" cy="44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>
            <p:ph type="title"/>
          </p:nvPr>
        </p:nvSpPr>
        <p:spPr>
          <a:xfrm>
            <a:off x="715100" y="1102700"/>
            <a:ext cx="7713900" cy="293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48" name="Google Shape;148;p8"/>
          <p:cNvGrpSpPr/>
          <p:nvPr/>
        </p:nvGrpSpPr>
        <p:grpSpPr>
          <a:xfrm>
            <a:off x="838913" y="309173"/>
            <a:ext cx="207172" cy="321077"/>
            <a:chOff x="8428900" y="4287435"/>
            <a:chExt cx="207172" cy="321077"/>
          </a:xfrm>
        </p:grpSpPr>
        <p:sp>
          <p:nvSpPr>
            <p:cNvPr id="149" name="Google Shape;149;p8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8"/>
          <p:cNvGrpSpPr/>
          <p:nvPr/>
        </p:nvGrpSpPr>
        <p:grpSpPr>
          <a:xfrm rot="-5400000">
            <a:off x="2433511" y="4113386"/>
            <a:ext cx="290453" cy="699769"/>
            <a:chOff x="932686" y="381461"/>
            <a:chExt cx="290453" cy="699769"/>
          </a:xfrm>
        </p:grpSpPr>
        <p:sp>
          <p:nvSpPr>
            <p:cNvPr id="154" name="Google Shape;154;p8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2">
  <p:cSld name="TITLE_AND_BODY_2"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72"/>
          <p:cNvSpPr txBox="1"/>
          <p:nvPr>
            <p:ph idx="1" type="body"/>
          </p:nvPr>
        </p:nvSpPr>
        <p:spPr>
          <a:xfrm>
            <a:off x="713225" y="1387250"/>
            <a:ext cx="7717500" cy="3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3049" name="Google Shape;3049;p72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3050" name="Google Shape;3050;p72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72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72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72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72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72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72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72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8" name="Google Shape;3058;p72"/>
          <p:cNvSpPr/>
          <p:nvPr/>
        </p:nvSpPr>
        <p:spPr>
          <a:xfrm flipH="1">
            <a:off x="7466496" y="-680374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9" name="Google Shape;3059;p72"/>
          <p:cNvGrpSpPr/>
          <p:nvPr/>
        </p:nvGrpSpPr>
        <p:grpSpPr>
          <a:xfrm>
            <a:off x="6023069" y="1634951"/>
            <a:ext cx="3525470" cy="2917646"/>
            <a:chOff x="5440750" y="1669400"/>
            <a:chExt cx="971525" cy="804025"/>
          </a:xfrm>
        </p:grpSpPr>
        <p:sp>
          <p:nvSpPr>
            <p:cNvPr id="3060" name="Google Shape;3060;p72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72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72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72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72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72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72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72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72"/>
            <p:cNvSpPr/>
            <p:nvPr/>
          </p:nvSpPr>
          <p:spPr>
            <a:xfrm>
              <a:off x="6140976" y="230127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72"/>
            <p:cNvSpPr/>
            <p:nvPr/>
          </p:nvSpPr>
          <p:spPr>
            <a:xfrm>
              <a:off x="6135401" y="2295919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72"/>
            <p:cNvSpPr/>
            <p:nvPr/>
          </p:nvSpPr>
          <p:spPr>
            <a:xfrm>
              <a:off x="6163776" y="2324294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1" name="Google Shape;3071;p72"/>
          <p:cNvGrpSpPr/>
          <p:nvPr/>
        </p:nvGrpSpPr>
        <p:grpSpPr>
          <a:xfrm flipH="1">
            <a:off x="5360834" y="3154710"/>
            <a:ext cx="3619520" cy="3119519"/>
            <a:chOff x="4680418" y="2817950"/>
            <a:chExt cx="979307" cy="844026"/>
          </a:xfrm>
        </p:grpSpPr>
        <p:sp>
          <p:nvSpPr>
            <p:cNvPr id="3072" name="Google Shape;3072;p72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72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72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72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72"/>
            <p:cNvSpPr/>
            <p:nvPr/>
          </p:nvSpPr>
          <p:spPr>
            <a:xfrm>
              <a:off x="4680418" y="2817951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72"/>
            <p:cNvSpPr/>
            <p:nvPr/>
          </p:nvSpPr>
          <p:spPr>
            <a:xfrm>
              <a:off x="4967653" y="3046159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72"/>
            <p:cNvSpPr/>
            <p:nvPr/>
          </p:nvSpPr>
          <p:spPr>
            <a:xfrm>
              <a:off x="5034653" y="3113159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9" name="Google Shape;3079;p72"/>
          <p:cNvSpPr txBox="1"/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3">
  <p:cSld name="TITLE_AND_BODY_2_1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73"/>
          <p:cNvSpPr txBox="1"/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082" name="Google Shape;3082;p73"/>
          <p:cNvSpPr txBox="1"/>
          <p:nvPr>
            <p:ph idx="1" type="body"/>
          </p:nvPr>
        </p:nvSpPr>
        <p:spPr>
          <a:xfrm>
            <a:off x="713225" y="1387250"/>
            <a:ext cx="7717500" cy="3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3083" name="Google Shape;3083;p73"/>
          <p:cNvGrpSpPr/>
          <p:nvPr/>
        </p:nvGrpSpPr>
        <p:grpSpPr>
          <a:xfrm flipH="1" rot="10800000">
            <a:off x="7012567" y="1021855"/>
            <a:ext cx="2514088" cy="2081645"/>
            <a:chOff x="3573297" y="232872"/>
            <a:chExt cx="5470164" cy="4529254"/>
          </a:xfrm>
        </p:grpSpPr>
        <p:sp>
          <p:nvSpPr>
            <p:cNvPr id="3084" name="Google Shape;3084;p73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73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73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73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73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73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73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73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2" name="Google Shape;3092;p73"/>
          <p:cNvGrpSpPr/>
          <p:nvPr/>
        </p:nvGrpSpPr>
        <p:grpSpPr>
          <a:xfrm flipH="1" rot="10800000">
            <a:off x="5990490" y="2044275"/>
            <a:ext cx="4084025" cy="3381541"/>
            <a:chOff x="3573297" y="232872"/>
            <a:chExt cx="5470164" cy="4529254"/>
          </a:xfrm>
        </p:grpSpPr>
        <p:sp>
          <p:nvSpPr>
            <p:cNvPr id="3093" name="Google Shape;3093;p73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73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73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73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73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73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73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73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1" name="Google Shape;3101;p73"/>
          <p:cNvGrpSpPr/>
          <p:nvPr/>
        </p:nvGrpSpPr>
        <p:grpSpPr>
          <a:xfrm flipH="1" rot="10800000">
            <a:off x="6966499" y="3154490"/>
            <a:ext cx="1162531" cy="1161127"/>
            <a:chOff x="7253149" y="3334154"/>
            <a:chExt cx="1162531" cy="1161127"/>
          </a:xfrm>
        </p:grpSpPr>
        <p:sp>
          <p:nvSpPr>
            <p:cNvPr id="3102" name="Google Shape;3102;p73"/>
            <p:cNvSpPr/>
            <p:nvPr/>
          </p:nvSpPr>
          <p:spPr>
            <a:xfrm>
              <a:off x="7422442" y="35027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3" name="Google Shape;3103;p73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3104" name="Google Shape;3104;p7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7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06" name="Google Shape;3106;p73"/>
          <p:cNvGrpSpPr/>
          <p:nvPr/>
        </p:nvGrpSpPr>
        <p:grpSpPr>
          <a:xfrm>
            <a:off x="7196706" y="-242480"/>
            <a:ext cx="2136578" cy="1768212"/>
            <a:chOff x="5440750" y="1669400"/>
            <a:chExt cx="971525" cy="804025"/>
          </a:xfrm>
        </p:grpSpPr>
        <p:sp>
          <p:nvSpPr>
            <p:cNvPr id="3107" name="Google Shape;3107;p73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73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73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73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73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73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73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73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73"/>
            <p:cNvSpPr/>
            <p:nvPr/>
          </p:nvSpPr>
          <p:spPr>
            <a:xfrm>
              <a:off x="6140976" y="230127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73"/>
            <p:cNvSpPr/>
            <p:nvPr/>
          </p:nvSpPr>
          <p:spPr>
            <a:xfrm>
              <a:off x="6135401" y="2295919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73"/>
            <p:cNvSpPr/>
            <p:nvPr/>
          </p:nvSpPr>
          <p:spPr>
            <a:xfrm>
              <a:off x="6163776" y="2324294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8" name="Google Shape;3118;p73"/>
          <p:cNvSpPr/>
          <p:nvPr/>
        </p:nvSpPr>
        <p:spPr>
          <a:xfrm>
            <a:off x="7902933" y="278477"/>
            <a:ext cx="724127" cy="726303"/>
          </a:xfrm>
          <a:custGeom>
            <a:rect b="b" l="l" r="r" t="t"/>
            <a:pathLst>
              <a:path extrusionOk="0" h="6049" w="6031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0" name="Google Shape;3120;p74"/>
          <p:cNvGrpSpPr/>
          <p:nvPr/>
        </p:nvGrpSpPr>
        <p:grpSpPr>
          <a:xfrm flipH="1" rot="10800000">
            <a:off x="6637105" y="2828351"/>
            <a:ext cx="3587355" cy="2970298"/>
            <a:chOff x="2210400" y="2558550"/>
            <a:chExt cx="971025" cy="804000"/>
          </a:xfrm>
        </p:grpSpPr>
        <p:grpSp>
          <p:nvGrpSpPr>
            <p:cNvPr id="3121" name="Google Shape;3121;p74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3122" name="Google Shape;3122;p74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74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rect b="b" l="l" r="r" t="t"/>
                <a:pathLst>
                  <a:path extrusionOk="0" h="32160" w="32179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74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rect b="b" l="l" r="r" t="t"/>
                <a:pathLst>
                  <a:path extrusionOk="0" h="32160" w="32161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74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74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74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74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rect b="b" l="l" r="r" t="t"/>
                <a:pathLst>
                  <a:path extrusionOk="0" h="32160" w="32161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74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rect b="b" l="l" r="r" t="t"/>
                <a:pathLst>
                  <a:path extrusionOk="0" h="32160" w="32179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30" name="Google Shape;3130;p74"/>
            <p:cNvSpPr/>
            <p:nvPr/>
          </p:nvSpPr>
          <p:spPr>
            <a:xfrm>
              <a:off x="2937150" y="3007525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74"/>
            <p:cNvSpPr/>
            <p:nvPr/>
          </p:nvSpPr>
          <p:spPr>
            <a:xfrm>
              <a:off x="2931550" y="3002400"/>
              <a:ext cx="161950" cy="161950"/>
            </a:xfrm>
            <a:custGeom>
              <a:rect b="b" l="l" r="r" t="t"/>
              <a:pathLst>
                <a:path extrusionOk="0" h="6478" w="6478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74"/>
            <p:cNvSpPr/>
            <p:nvPr/>
          </p:nvSpPr>
          <p:spPr>
            <a:xfrm>
              <a:off x="2959950" y="3030325"/>
              <a:ext cx="105175" cy="105650"/>
            </a:xfrm>
            <a:custGeom>
              <a:rect b="b" l="l" r="r" t="t"/>
              <a:pathLst>
                <a:path extrusionOk="0" h="4226" w="4207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74"/>
            <p:cNvSpPr/>
            <p:nvPr/>
          </p:nvSpPr>
          <p:spPr>
            <a:xfrm>
              <a:off x="2830125" y="2950300"/>
              <a:ext cx="500" cy="1425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74"/>
            <p:cNvSpPr/>
            <p:nvPr/>
          </p:nvSpPr>
          <p:spPr>
            <a:xfrm>
              <a:off x="2830600" y="2949825"/>
              <a:ext cx="950" cy="2350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74"/>
            <p:cNvSpPr/>
            <p:nvPr/>
          </p:nvSpPr>
          <p:spPr>
            <a:xfrm>
              <a:off x="2831525" y="2949375"/>
              <a:ext cx="500" cy="3275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74"/>
            <p:cNvSpPr/>
            <p:nvPr/>
          </p:nvSpPr>
          <p:spPr>
            <a:xfrm>
              <a:off x="2832000" y="2948900"/>
              <a:ext cx="475" cy="4225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74"/>
            <p:cNvSpPr/>
            <p:nvPr/>
          </p:nvSpPr>
          <p:spPr>
            <a:xfrm>
              <a:off x="2832450" y="2948425"/>
              <a:ext cx="500" cy="5150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4"/>
            <p:cNvSpPr/>
            <p:nvPr/>
          </p:nvSpPr>
          <p:spPr>
            <a:xfrm>
              <a:off x="2832925" y="2947500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4"/>
            <p:cNvSpPr/>
            <p:nvPr/>
          </p:nvSpPr>
          <p:spPr>
            <a:xfrm>
              <a:off x="2833375" y="2947050"/>
              <a:ext cx="500" cy="7925"/>
            </a:xfrm>
            <a:custGeom>
              <a:rect b="b" l="l" r="r" t="t"/>
              <a:pathLst>
                <a:path extrusionOk="0" h="317" w="2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74"/>
            <p:cNvSpPr/>
            <p:nvPr/>
          </p:nvSpPr>
          <p:spPr>
            <a:xfrm>
              <a:off x="2833850" y="2946575"/>
              <a:ext cx="950" cy="8875"/>
            </a:xfrm>
            <a:custGeom>
              <a:rect b="b" l="l" r="r" t="t"/>
              <a:pathLst>
                <a:path extrusionOk="0" h="355" w="38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74"/>
            <p:cNvSpPr/>
            <p:nvPr/>
          </p:nvSpPr>
          <p:spPr>
            <a:xfrm>
              <a:off x="2834775" y="2946100"/>
              <a:ext cx="500" cy="9800"/>
            </a:xfrm>
            <a:custGeom>
              <a:rect b="b" l="l" r="r" t="t"/>
              <a:pathLst>
                <a:path extrusionOk="0" h="392" w="2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74"/>
            <p:cNvSpPr/>
            <p:nvPr/>
          </p:nvSpPr>
          <p:spPr>
            <a:xfrm>
              <a:off x="2835250" y="2945650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74"/>
            <p:cNvSpPr/>
            <p:nvPr/>
          </p:nvSpPr>
          <p:spPr>
            <a:xfrm>
              <a:off x="2835725" y="2945175"/>
              <a:ext cx="475" cy="11650"/>
            </a:xfrm>
            <a:custGeom>
              <a:rect b="b" l="l" r="r" t="t"/>
              <a:pathLst>
                <a:path extrusionOk="0" h="466" w="19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74"/>
            <p:cNvSpPr/>
            <p:nvPr/>
          </p:nvSpPr>
          <p:spPr>
            <a:xfrm>
              <a:off x="2836175" y="2944250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74"/>
            <p:cNvSpPr/>
            <p:nvPr/>
          </p:nvSpPr>
          <p:spPr>
            <a:xfrm>
              <a:off x="2836650" y="2943775"/>
              <a:ext cx="475" cy="14450"/>
            </a:xfrm>
            <a:custGeom>
              <a:rect b="b" l="l" r="r" t="t"/>
              <a:pathLst>
                <a:path extrusionOk="0" h="578" w="19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74"/>
            <p:cNvSpPr/>
            <p:nvPr/>
          </p:nvSpPr>
          <p:spPr>
            <a:xfrm>
              <a:off x="2837100" y="2943325"/>
              <a:ext cx="975" cy="15375"/>
            </a:xfrm>
            <a:custGeom>
              <a:rect b="b" l="l" r="r" t="t"/>
              <a:pathLst>
                <a:path extrusionOk="0" h="615" w="39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74"/>
            <p:cNvSpPr/>
            <p:nvPr/>
          </p:nvSpPr>
          <p:spPr>
            <a:xfrm>
              <a:off x="2838050" y="2942850"/>
              <a:ext cx="475" cy="16300"/>
            </a:xfrm>
            <a:custGeom>
              <a:rect b="b" l="l" r="r" t="t"/>
              <a:pathLst>
                <a:path extrusionOk="0" h="652" w="19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74"/>
            <p:cNvSpPr/>
            <p:nvPr/>
          </p:nvSpPr>
          <p:spPr>
            <a:xfrm>
              <a:off x="2838500" y="2942375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74"/>
            <p:cNvSpPr/>
            <p:nvPr/>
          </p:nvSpPr>
          <p:spPr>
            <a:xfrm>
              <a:off x="2838975" y="2941925"/>
              <a:ext cx="475" cy="18175"/>
            </a:xfrm>
            <a:custGeom>
              <a:rect b="b" l="l" r="r" t="t"/>
              <a:pathLst>
                <a:path extrusionOk="0" h="727" w="19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74"/>
            <p:cNvSpPr/>
            <p:nvPr/>
          </p:nvSpPr>
          <p:spPr>
            <a:xfrm>
              <a:off x="2839425" y="2941000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74"/>
            <p:cNvSpPr/>
            <p:nvPr/>
          </p:nvSpPr>
          <p:spPr>
            <a:xfrm>
              <a:off x="2839900" y="2940525"/>
              <a:ext cx="500" cy="20950"/>
            </a:xfrm>
            <a:custGeom>
              <a:rect b="b" l="l" r="r" t="t"/>
              <a:pathLst>
                <a:path extrusionOk="0" h="838" w="2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74"/>
            <p:cNvSpPr/>
            <p:nvPr/>
          </p:nvSpPr>
          <p:spPr>
            <a:xfrm>
              <a:off x="2840375" y="2940050"/>
              <a:ext cx="950" cy="21900"/>
            </a:xfrm>
            <a:custGeom>
              <a:rect b="b" l="l" r="r" t="t"/>
              <a:pathLst>
                <a:path extrusionOk="0" h="876" w="38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74"/>
            <p:cNvSpPr/>
            <p:nvPr/>
          </p:nvSpPr>
          <p:spPr>
            <a:xfrm>
              <a:off x="2841300" y="2939600"/>
              <a:ext cx="475" cy="22825"/>
            </a:xfrm>
            <a:custGeom>
              <a:rect b="b" l="l" r="r" t="t"/>
              <a:pathLst>
                <a:path extrusionOk="0" h="913" w="19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74"/>
            <p:cNvSpPr/>
            <p:nvPr/>
          </p:nvSpPr>
          <p:spPr>
            <a:xfrm>
              <a:off x="2841750" y="2939125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74"/>
            <p:cNvSpPr/>
            <p:nvPr/>
          </p:nvSpPr>
          <p:spPr>
            <a:xfrm>
              <a:off x="2842225" y="2938675"/>
              <a:ext cx="500" cy="24675"/>
            </a:xfrm>
            <a:custGeom>
              <a:rect b="b" l="l" r="r" t="t"/>
              <a:pathLst>
                <a:path extrusionOk="0" h="987" w="2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74"/>
            <p:cNvSpPr/>
            <p:nvPr/>
          </p:nvSpPr>
          <p:spPr>
            <a:xfrm>
              <a:off x="2842700" y="2937725"/>
              <a:ext cx="475" cy="26100"/>
            </a:xfrm>
            <a:custGeom>
              <a:rect b="b" l="l" r="r" t="t"/>
              <a:pathLst>
                <a:path extrusionOk="0" h="1044" w="19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4"/>
            <p:cNvSpPr/>
            <p:nvPr/>
          </p:nvSpPr>
          <p:spPr>
            <a:xfrm>
              <a:off x="2843150" y="2937275"/>
              <a:ext cx="500" cy="27475"/>
            </a:xfrm>
            <a:custGeom>
              <a:rect b="b" l="l" r="r" t="t"/>
              <a:pathLst>
                <a:path extrusionOk="0" h="1099" w="2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4"/>
            <p:cNvSpPr/>
            <p:nvPr/>
          </p:nvSpPr>
          <p:spPr>
            <a:xfrm>
              <a:off x="2843625" y="2936800"/>
              <a:ext cx="950" cy="28400"/>
            </a:xfrm>
            <a:custGeom>
              <a:rect b="b" l="l" r="r" t="t"/>
              <a:pathLst>
                <a:path extrusionOk="0" h="1136" w="38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4"/>
            <p:cNvSpPr/>
            <p:nvPr/>
          </p:nvSpPr>
          <p:spPr>
            <a:xfrm>
              <a:off x="2844550" y="2936350"/>
              <a:ext cx="500" cy="29325"/>
            </a:xfrm>
            <a:custGeom>
              <a:rect b="b" l="l" r="r" t="t"/>
              <a:pathLst>
                <a:path extrusionOk="0" h="1173" w="2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74"/>
            <p:cNvSpPr/>
            <p:nvPr/>
          </p:nvSpPr>
          <p:spPr>
            <a:xfrm>
              <a:off x="2845025" y="2935875"/>
              <a:ext cx="475" cy="30275"/>
            </a:xfrm>
            <a:custGeom>
              <a:rect b="b" l="l" r="r" t="t"/>
              <a:pathLst>
                <a:path extrusionOk="0" h="1211" w="19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4"/>
            <p:cNvSpPr/>
            <p:nvPr/>
          </p:nvSpPr>
          <p:spPr>
            <a:xfrm>
              <a:off x="2845475" y="2935400"/>
              <a:ext cx="500" cy="31200"/>
            </a:xfrm>
            <a:custGeom>
              <a:rect b="b" l="l" r="r" t="t"/>
              <a:pathLst>
                <a:path extrusionOk="0" h="1248" w="2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4"/>
            <p:cNvSpPr/>
            <p:nvPr/>
          </p:nvSpPr>
          <p:spPr>
            <a:xfrm>
              <a:off x="2845950" y="2934475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4"/>
            <p:cNvSpPr/>
            <p:nvPr/>
          </p:nvSpPr>
          <p:spPr>
            <a:xfrm>
              <a:off x="2846425" y="2934000"/>
              <a:ext cx="475" cy="34000"/>
            </a:xfrm>
            <a:custGeom>
              <a:rect b="b" l="l" r="r" t="t"/>
              <a:pathLst>
                <a:path extrusionOk="0" h="1360" w="19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4"/>
            <p:cNvSpPr/>
            <p:nvPr/>
          </p:nvSpPr>
          <p:spPr>
            <a:xfrm>
              <a:off x="2846875" y="2933550"/>
              <a:ext cx="950" cy="34925"/>
            </a:xfrm>
            <a:custGeom>
              <a:rect b="b" l="l" r="r" t="t"/>
              <a:pathLst>
                <a:path extrusionOk="0" h="1397" w="38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4"/>
            <p:cNvSpPr/>
            <p:nvPr/>
          </p:nvSpPr>
          <p:spPr>
            <a:xfrm>
              <a:off x="2847800" y="2933075"/>
              <a:ext cx="500" cy="35850"/>
            </a:xfrm>
            <a:custGeom>
              <a:rect b="b" l="l" r="r" t="t"/>
              <a:pathLst>
                <a:path extrusionOk="0" h="1434" w="2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74"/>
            <p:cNvSpPr/>
            <p:nvPr/>
          </p:nvSpPr>
          <p:spPr>
            <a:xfrm>
              <a:off x="2848275" y="2932625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4"/>
            <p:cNvSpPr/>
            <p:nvPr/>
          </p:nvSpPr>
          <p:spPr>
            <a:xfrm>
              <a:off x="2848750" y="2932150"/>
              <a:ext cx="475" cy="37700"/>
            </a:xfrm>
            <a:custGeom>
              <a:rect b="b" l="l" r="r" t="t"/>
              <a:pathLst>
                <a:path extrusionOk="0" h="1508" w="19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4"/>
            <p:cNvSpPr/>
            <p:nvPr/>
          </p:nvSpPr>
          <p:spPr>
            <a:xfrm>
              <a:off x="2849200" y="2931225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74"/>
            <p:cNvSpPr/>
            <p:nvPr/>
          </p:nvSpPr>
          <p:spPr>
            <a:xfrm>
              <a:off x="2849675" y="2930750"/>
              <a:ext cx="475" cy="40500"/>
            </a:xfrm>
            <a:custGeom>
              <a:rect b="b" l="l" r="r" t="t"/>
              <a:pathLst>
                <a:path extrusionOk="0" h="1620" w="19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4"/>
            <p:cNvSpPr/>
            <p:nvPr/>
          </p:nvSpPr>
          <p:spPr>
            <a:xfrm>
              <a:off x="2850125" y="2930300"/>
              <a:ext cx="975" cy="41425"/>
            </a:xfrm>
            <a:custGeom>
              <a:rect b="b" l="l" r="r" t="t"/>
              <a:pathLst>
                <a:path extrusionOk="0" h="1657" w="39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4"/>
            <p:cNvSpPr/>
            <p:nvPr/>
          </p:nvSpPr>
          <p:spPr>
            <a:xfrm>
              <a:off x="2851075" y="2929825"/>
              <a:ext cx="475" cy="42375"/>
            </a:xfrm>
            <a:custGeom>
              <a:rect b="b" l="l" r="r" t="t"/>
              <a:pathLst>
                <a:path extrusionOk="0" h="1695" w="19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4"/>
            <p:cNvSpPr/>
            <p:nvPr/>
          </p:nvSpPr>
          <p:spPr>
            <a:xfrm>
              <a:off x="2851525" y="2929350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4"/>
            <p:cNvSpPr/>
            <p:nvPr/>
          </p:nvSpPr>
          <p:spPr>
            <a:xfrm>
              <a:off x="2852000" y="2928900"/>
              <a:ext cx="475" cy="44225"/>
            </a:xfrm>
            <a:custGeom>
              <a:rect b="b" l="l" r="r" t="t"/>
              <a:pathLst>
                <a:path extrusionOk="0" h="1769" w="19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74"/>
            <p:cNvSpPr/>
            <p:nvPr/>
          </p:nvSpPr>
          <p:spPr>
            <a:xfrm>
              <a:off x="2852475" y="2927975"/>
              <a:ext cx="475" cy="45600"/>
            </a:xfrm>
            <a:custGeom>
              <a:rect b="b" l="l" r="r" t="t"/>
              <a:pathLst>
                <a:path extrusionOk="0" h="1824" w="19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74"/>
            <p:cNvSpPr/>
            <p:nvPr/>
          </p:nvSpPr>
          <p:spPr>
            <a:xfrm>
              <a:off x="2852925" y="2927500"/>
              <a:ext cx="500" cy="47025"/>
            </a:xfrm>
            <a:custGeom>
              <a:rect b="b" l="l" r="r" t="t"/>
              <a:pathLst>
                <a:path extrusionOk="0" h="1881" w="2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74"/>
            <p:cNvSpPr/>
            <p:nvPr/>
          </p:nvSpPr>
          <p:spPr>
            <a:xfrm>
              <a:off x="2853400" y="2927025"/>
              <a:ext cx="950" cy="47950"/>
            </a:xfrm>
            <a:custGeom>
              <a:rect b="b" l="l" r="r" t="t"/>
              <a:pathLst>
                <a:path extrusionOk="0" h="1918" w="38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74"/>
            <p:cNvSpPr/>
            <p:nvPr/>
          </p:nvSpPr>
          <p:spPr>
            <a:xfrm>
              <a:off x="2854325" y="2926575"/>
              <a:ext cx="500" cy="48875"/>
            </a:xfrm>
            <a:custGeom>
              <a:rect b="b" l="l" r="r" t="t"/>
              <a:pathLst>
                <a:path extrusionOk="0" h="1955" w="2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74"/>
            <p:cNvSpPr/>
            <p:nvPr/>
          </p:nvSpPr>
          <p:spPr>
            <a:xfrm>
              <a:off x="2854800" y="2926100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74"/>
            <p:cNvSpPr/>
            <p:nvPr/>
          </p:nvSpPr>
          <p:spPr>
            <a:xfrm>
              <a:off x="2855250" y="2925625"/>
              <a:ext cx="500" cy="50750"/>
            </a:xfrm>
            <a:custGeom>
              <a:rect b="b" l="l" r="r" t="t"/>
              <a:pathLst>
                <a:path extrusionOk="0" h="2030" w="2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74"/>
            <p:cNvSpPr/>
            <p:nvPr/>
          </p:nvSpPr>
          <p:spPr>
            <a:xfrm>
              <a:off x="2855725" y="2924700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74"/>
            <p:cNvSpPr/>
            <p:nvPr/>
          </p:nvSpPr>
          <p:spPr>
            <a:xfrm>
              <a:off x="2856175" y="2924250"/>
              <a:ext cx="500" cy="53525"/>
            </a:xfrm>
            <a:custGeom>
              <a:rect b="b" l="l" r="r" t="t"/>
              <a:pathLst>
                <a:path extrusionOk="0" h="2141" w="2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74"/>
            <p:cNvSpPr/>
            <p:nvPr/>
          </p:nvSpPr>
          <p:spPr>
            <a:xfrm>
              <a:off x="2856650" y="2923775"/>
              <a:ext cx="950" cy="54450"/>
            </a:xfrm>
            <a:custGeom>
              <a:rect b="b" l="l" r="r" t="t"/>
              <a:pathLst>
                <a:path extrusionOk="0" h="2178" w="38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74"/>
            <p:cNvSpPr/>
            <p:nvPr/>
          </p:nvSpPr>
          <p:spPr>
            <a:xfrm>
              <a:off x="2857575" y="2923300"/>
              <a:ext cx="500" cy="55400"/>
            </a:xfrm>
            <a:custGeom>
              <a:rect b="b" l="l" r="r" t="t"/>
              <a:pathLst>
                <a:path extrusionOk="0" h="2216" w="2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74"/>
            <p:cNvSpPr/>
            <p:nvPr/>
          </p:nvSpPr>
          <p:spPr>
            <a:xfrm>
              <a:off x="2858050" y="2922850"/>
              <a:ext cx="475" cy="56325"/>
            </a:xfrm>
            <a:custGeom>
              <a:rect b="b" l="l" r="r" t="t"/>
              <a:pathLst>
                <a:path extrusionOk="0" h="2253" w="19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74"/>
            <p:cNvSpPr/>
            <p:nvPr/>
          </p:nvSpPr>
          <p:spPr>
            <a:xfrm>
              <a:off x="2858500" y="2922375"/>
              <a:ext cx="500" cy="57250"/>
            </a:xfrm>
            <a:custGeom>
              <a:rect b="b" l="l" r="r" t="t"/>
              <a:pathLst>
                <a:path extrusionOk="0" h="2290" w="2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74"/>
            <p:cNvSpPr/>
            <p:nvPr/>
          </p:nvSpPr>
          <p:spPr>
            <a:xfrm>
              <a:off x="2858975" y="2921925"/>
              <a:ext cx="500" cy="58175"/>
            </a:xfrm>
            <a:custGeom>
              <a:rect b="b" l="l" r="r" t="t"/>
              <a:pathLst>
                <a:path extrusionOk="0" h="2327" w="2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74"/>
            <p:cNvSpPr/>
            <p:nvPr/>
          </p:nvSpPr>
          <p:spPr>
            <a:xfrm>
              <a:off x="2859450" y="2922375"/>
              <a:ext cx="475" cy="57250"/>
            </a:xfrm>
            <a:custGeom>
              <a:rect b="b" l="l" r="r" t="t"/>
              <a:pathLst>
                <a:path extrusionOk="0" h="2290" w="19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74"/>
            <p:cNvSpPr/>
            <p:nvPr/>
          </p:nvSpPr>
          <p:spPr>
            <a:xfrm>
              <a:off x="2859900" y="2922850"/>
              <a:ext cx="950" cy="56325"/>
            </a:xfrm>
            <a:custGeom>
              <a:rect b="b" l="l" r="r" t="t"/>
              <a:pathLst>
                <a:path extrusionOk="0" h="2253" w="38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74"/>
            <p:cNvSpPr/>
            <p:nvPr/>
          </p:nvSpPr>
          <p:spPr>
            <a:xfrm>
              <a:off x="2860850" y="2923300"/>
              <a:ext cx="475" cy="55400"/>
            </a:xfrm>
            <a:custGeom>
              <a:rect b="b" l="l" r="r" t="t"/>
              <a:pathLst>
                <a:path extrusionOk="0" h="2216" w="19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74"/>
            <p:cNvSpPr/>
            <p:nvPr/>
          </p:nvSpPr>
          <p:spPr>
            <a:xfrm>
              <a:off x="2861300" y="2923775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74"/>
            <p:cNvSpPr/>
            <p:nvPr/>
          </p:nvSpPr>
          <p:spPr>
            <a:xfrm>
              <a:off x="2861775" y="2924250"/>
              <a:ext cx="475" cy="53525"/>
            </a:xfrm>
            <a:custGeom>
              <a:rect b="b" l="l" r="r" t="t"/>
              <a:pathLst>
                <a:path extrusionOk="0" h="2141" w="19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74"/>
            <p:cNvSpPr/>
            <p:nvPr/>
          </p:nvSpPr>
          <p:spPr>
            <a:xfrm>
              <a:off x="2862225" y="2924700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74"/>
            <p:cNvSpPr/>
            <p:nvPr/>
          </p:nvSpPr>
          <p:spPr>
            <a:xfrm>
              <a:off x="2862700" y="2925625"/>
              <a:ext cx="950" cy="50750"/>
            </a:xfrm>
            <a:custGeom>
              <a:rect b="b" l="l" r="r" t="t"/>
              <a:pathLst>
                <a:path extrusionOk="0" h="2030" w="38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74"/>
            <p:cNvSpPr/>
            <p:nvPr/>
          </p:nvSpPr>
          <p:spPr>
            <a:xfrm>
              <a:off x="2863625" y="2926100"/>
              <a:ext cx="500" cy="49800"/>
            </a:xfrm>
            <a:custGeom>
              <a:rect b="b" l="l" r="r" t="t"/>
              <a:pathLst>
                <a:path extrusionOk="0" h="1992" w="2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74"/>
            <p:cNvSpPr/>
            <p:nvPr/>
          </p:nvSpPr>
          <p:spPr>
            <a:xfrm>
              <a:off x="2864100" y="2926575"/>
              <a:ext cx="475" cy="48875"/>
            </a:xfrm>
            <a:custGeom>
              <a:rect b="b" l="l" r="r" t="t"/>
              <a:pathLst>
                <a:path extrusionOk="0" h="1955" w="19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74"/>
            <p:cNvSpPr/>
            <p:nvPr/>
          </p:nvSpPr>
          <p:spPr>
            <a:xfrm>
              <a:off x="2864550" y="2927025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74"/>
            <p:cNvSpPr/>
            <p:nvPr/>
          </p:nvSpPr>
          <p:spPr>
            <a:xfrm>
              <a:off x="2865025" y="2927500"/>
              <a:ext cx="500" cy="47025"/>
            </a:xfrm>
            <a:custGeom>
              <a:rect b="b" l="l" r="r" t="t"/>
              <a:pathLst>
                <a:path extrusionOk="0" h="1881" w="2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74"/>
            <p:cNvSpPr/>
            <p:nvPr/>
          </p:nvSpPr>
          <p:spPr>
            <a:xfrm>
              <a:off x="2865500" y="2927975"/>
              <a:ext cx="475" cy="45600"/>
            </a:xfrm>
            <a:custGeom>
              <a:rect b="b" l="l" r="r" t="t"/>
              <a:pathLst>
                <a:path extrusionOk="0" h="1824" w="19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74"/>
            <p:cNvSpPr/>
            <p:nvPr/>
          </p:nvSpPr>
          <p:spPr>
            <a:xfrm>
              <a:off x="2865950" y="2928900"/>
              <a:ext cx="950" cy="44225"/>
            </a:xfrm>
            <a:custGeom>
              <a:rect b="b" l="l" r="r" t="t"/>
              <a:pathLst>
                <a:path extrusionOk="0" h="1769" w="38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74"/>
            <p:cNvSpPr/>
            <p:nvPr/>
          </p:nvSpPr>
          <p:spPr>
            <a:xfrm>
              <a:off x="2866875" y="2929350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74"/>
            <p:cNvSpPr/>
            <p:nvPr/>
          </p:nvSpPr>
          <p:spPr>
            <a:xfrm>
              <a:off x="2867350" y="2929825"/>
              <a:ext cx="500" cy="42375"/>
            </a:xfrm>
            <a:custGeom>
              <a:rect b="b" l="l" r="r" t="t"/>
              <a:pathLst>
                <a:path extrusionOk="0" h="1695" w="2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74"/>
            <p:cNvSpPr/>
            <p:nvPr/>
          </p:nvSpPr>
          <p:spPr>
            <a:xfrm>
              <a:off x="2867825" y="2930300"/>
              <a:ext cx="475" cy="41425"/>
            </a:xfrm>
            <a:custGeom>
              <a:rect b="b" l="l" r="r" t="t"/>
              <a:pathLst>
                <a:path extrusionOk="0" h="1657" w="19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74"/>
            <p:cNvSpPr/>
            <p:nvPr/>
          </p:nvSpPr>
          <p:spPr>
            <a:xfrm>
              <a:off x="2868275" y="2930750"/>
              <a:ext cx="500" cy="40500"/>
            </a:xfrm>
            <a:custGeom>
              <a:rect b="b" l="l" r="r" t="t"/>
              <a:pathLst>
                <a:path extrusionOk="0" h="1620" w="2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74"/>
            <p:cNvSpPr/>
            <p:nvPr/>
          </p:nvSpPr>
          <p:spPr>
            <a:xfrm>
              <a:off x="2868750" y="2931225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74"/>
            <p:cNvSpPr/>
            <p:nvPr/>
          </p:nvSpPr>
          <p:spPr>
            <a:xfrm>
              <a:off x="2869200" y="2932150"/>
              <a:ext cx="975" cy="37700"/>
            </a:xfrm>
            <a:custGeom>
              <a:rect b="b" l="l" r="r" t="t"/>
              <a:pathLst>
                <a:path extrusionOk="0" h="1508" w="39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74"/>
            <p:cNvSpPr/>
            <p:nvPr/>
          </p:nvSpPr>
          <p:spPr>
            <a:xfrm>
              <a:off x="2870150" y="2932625"/>
              <a:ext cx="475" cy="36775"/>
            </a:xfrm>
            <a:custGeom>
              <a:rect b="b" l="l" r="r" t="t"/>
              <a:pathLst>
                <a:path extrusionOk="0" h="1471" w="19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74"/>
            <p:cNvSpPr/>
            <p:nvPr/>
          </p:nvSpPr>
          <p:spPr>
            <a:xfrm>
              <a:off x="2870600" y="2933075"/>
              <a:ext cx="500" cy="35850"/>
            </a:xfrm>
            <a:custGeom>
              <a:rect b="b" l="l" r="r" t="t"/>
              <a:pathLst>
                <a:path extrusionOk="0" h="1434" w="2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74"/>
            <p:cNvSpPr/>
            <p:nvPr/>
          </p:nvSpPr>
          <p:spPr>
            <a:xfrm>
              <a:off x="2871075" y="2933550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74"/>
            <p:cNvSpPr/>
            <p:nvPr/>
          </p:nvSpPr>
          <p:spPr>
            <a:xfrm>
              <a:off x="2871550" y="2934000"/>
              <a:ext cx="475" cy="34000"/>
            </a:xfrm>
            <a:custGeom>
              <a:rect b="b" l="l" r="r" t="t"/>
              <a:pathLst>
                <a:path extrusionOk="0" h="1360" w="19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74"/>
            <p:cNvSpPr/>
            <p:nvPr/>
          </p:nvSpPr>
          <p:spPr>
            <a:xfrm>
              <a:off x="2872000" y="2934475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74"/>
            <p:cNvSpPr/>
            <p:nvPr/>
          </p:nvSpPr>
          <p:spPr>
            <a:xfrm>
              <a:off x="2872475" y="2935400"/>
              <a:ext cx="950" cy="31200"/>
            </a:xfrm>
            <a:custGeom>
              <a:rect b="b" l="l" r="r" t="t"/>
              <a:pathLst>
                <a:path extrusionOk="0" h="1248" w="38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74"/>
            <p:cNvSpPr/>
            <p:nvPr/>
          </p:nvSpPr>
          <p:spPr>
            <a:xfrm>
              <a:off x="2873400" y="2935875"/>
              <a:ext cx="500" cy="30275"/>
            </a:xfrm>
            <a:custGeom>
              <a:rect b="b" l="l" r="r" t="t"/>
              <a:pathLst>
                <a:path extrusionOk="0" h="1211" w="2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74"/>
            <p:cNvSpPr/>
            <p:nvPr/>
          </p:nvSpPr>
          <p:spPr>
            <a:xfrm>
              <a:off x="2873875" y="2936350"/>
              <a:ext cx="475" cy="29325"/>
            </a:xfrm>
            <a:custGeom>
              <a:rect b="b" l="l" r="r" t="t"/>
              <a:pathLst>
                <a:path extrusionOk="0" h="1173" w="19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74"/>
            <p:cNvSpPr/>
            <p:nvPr/>
          </p:nvSpPr>
          <p:spPr>
            <a:xfrm>
              <a:off x="2874325" y="2936800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74"/>
            <p:cNvSpPr/>
            <p:nvPr/>
          </p:nvSpPr>
          <p:spPr>
            <a:xfrm>
              <a:off x="2874800" y="2937275"/>
              <a:ext cx="475" cy="27475"/>
            </a:xfrm>
            <a:custGeom>
              <a:rect b="b" l="l" r="r" t="t"/>
              <a:pathLst>
                <a:path extrusionOk="0" h="1099" w="19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74"/>
            <p:cNvSpPr/>
            <p:nvPr/>
          </p:nvSpPr>
          <p:spPr>
            <a:xfrm>
              <a:off x="2875250" y="2937725"/>
              <a:ext cx="500" cy="26100"/>
            </a:xfrm>
            <a:custGeom>
              <a:rect b="b" l="l" r="r" t="t"/>
              <a:pathLst>
                <a:path extrusionOk="0" h="1044" w="2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74"/>
            <p:cNvSpPr/>
            <p:nvPr/>
          </p:nvSpPr>
          <p:spPr>
            <a:xfrm>
              <a:off x="2875725" y="2938675"/>
              <a:ext cx="950" cy="24675"/>
            </a:xfrm>
            <a:custGeom>
              <a:rect b="b" l="l" r="r" t="t"/>
              <a:pathLst>
                <a:path extrusionOk="0" h="987" w="38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74"/>
            <p:cNvSpPr/>
            <p:nvPr/>
          </p:nvSpPr>
          <p:spPr>
            <a:xfrm>
              <a:off x="2876650" y="2939125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74"/>
            <p:cNvSpPr/>
            <p:nvPr/>
          </p:nvSpPr>
          <p:spPr>
            <a:xfrm>
              <a:off x="2877125" y="2939600"/>
              <a:ext cx="475" cy="22825"/>
            </a:xfrm>
            <a:custGeom>
              <a:rect b="b" l="l" r="r" t="t"/>
              <a:pathLst>
                <a:path extrusionOk="0" h="913" w="19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74"/>
            <p:cNvSpPr/>
            <p:nvPr/>
          </p:nvSpPr>
          <p:spPr>
            <a:xfrm>
              <a:off x="2877575" y="2940050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74"/>
            <p:cNvSpPr/>
            <p:nvPr/>
          </p:nvSpPr>
          <p:spPr>
            <a:xfrm>
              <a:off x="2878050" y="2940525"/>
              <a:ext cx="500" cy="20950"/>
            </a:xfrm>
            <a:custGeom>
              <a:rect b="b" l="l" r="r" t="t"/>
              <a:pathLst>
                <a:path extrusionOk="0" h="838" w="2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74"/>
            <p:cNvSpPr/>
            <p:nvPr/>
          </p:nvSpPr>
          <p:spPr>
            <a:xfrm>
              <a:off x="2878525" y="2941000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74"/>
            <p:cNvSpPr/>
            <p:nvPr/>
          </p:nvSpPr>
          <p:spPr>
            <a:xfrm>
              <a:off x="2878975" y="2941925"/>
              <a:ext cx="975" cy="18175"/>
            </a:xfrm>
            <a:custGeom>
              <a:rect b="b" l="l" r="r" t="t"/>
              <a:pathLst>
                <a:path extrusionOk="0" h="727" w="39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74"/>
            <p:cNvSpPr/>
            <p:nvPr/>
          </p:nvSpPr>
          <p:spPr>
            <a:xfrm>
              <a:off x="2879925" y="2942375"/>
              <a:ext cx="475" cy="17250"/>
            </a:xfrm>
            <a:custGeom>
              <a:rect b="b" l="l" r="r" t="t"/>
              <a:pathLst>
                <a:path extrusionOk="0" h="690" w="19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74"/>
            <p:cNvSpPr/>
            <p:nvPr/>
          </p:nvSpPr>
          <p:spPr>
            <a:xfrm>
              <a:off x="2880375" y="2942850"/>
              <a:ext cx="500" cy="16300"/>
            </a:xfrm>
            <a:custGeom>
              <a:rect b="b" l="l" r="r" t="t"/>
              <a:pathLst>
                <a:path extrusionOk="0" h="652" w="2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74"/>
            <p:cNvSpPr/>
            <p:nvPr/>
          </p:nvSpPr>
          <p:spPr>
            <a:xfrm>
              <a:off x="2880850" y="2943325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74"/>
            <p:cNvSpPr/>
            <p:nvPr/>
          </p:nvSpPr>
          <p:spPr>
            <a:xfrm>
              <a:off x="2881300" y="2943775"/>
              <a:ext cx="500" cy="14450"/>
            </a:xfrm>
            <a:custGeom>
              <a:rect b="b" l="l" r="r" t="t"/>
              <a:pathLst>
                <a:path extrusionOk="0" h="578" w="2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74"/>
            <p:cNvSpPr/>
            <p:nvPr/>
          </p:nvSpPr>
          <p:spPr>
            <a:xfrm>
              <a:off x="2881775" y="2944250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74"/>
            <p:cNvSpPr/>
            <p:nvPr/>
          </p:nvSpPr>
          <p:spPr>
            <a:xfrm>
              <a:off x="2882250" y="2945175"/>
              <a:ext cx="950" cy="11650"/>
            </a:xfrm>
            <a:custGeom>
              <a:rect b="b" l="l" r="r" t="t"/>
              <a:pathLst>
                <a:path extrusionOk="0" h="466" w="38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74"/>
            <p:cNvSpPr/>
            <p:nvPr/>
          </p:nvSpPr>
          <p:spPr>
            <a:xfrm>
              <a:off x="2883175" y="2945650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74"/>
            <p:cNvSpPr/>
            <p:nvPr/>
          </p:nvSpPr>
          <p:spPr>
            <a:xfrm>
              <a:off x="2883625" y="2946100"/>
              <a:ext cx="500" cy="9800"/>
            </a:xfrm>
            <a:custGeom>
              <a:rect b="b" l="l" r="r" t="t"/>
              <a:pathLst>
                <a:path extrusionOk="0" h="392" w="2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74"/>
            <p:cNvSpPr/>
            <p:nvPr/>
          </p:nvSpPr>
          <p:spPr>
            <a:xfrm>
              <a:off x="2884100" y="2946575"/>
              <a:ext cx="500" cy="8875"/>
            </a:xfrm>
            <a:custGeom>
              <a:rect b="b" l="l" r="r" t="t"/>
              <a:pathLst>
                <a:path extrusionOk="0" h="355" w="2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74"/>
            <p:cNvSpPr/>
            <p:nvPr/>
          </p:nvSpPr>
          <p:spPr>
            <a:xfrm>
              <a:off x="2884575" y="2947050"/>
              <a:ext cx="475" cy="7925"/>
            </a:xfrm>
            <a:custGeom>
              <a:rect b="b" l="l" r="r" t="t"/>
              <a:pathLst>
                <a:path extrusionOk="0" h="317" w="19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74"/>
            <p:cNvSpPr/>
            <p:nvPr/>
          </p:nvSpPr>
          <p:spPr>
            <a:xfrm>
              <a:off x="2885025" y="2947500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74"/>
            <p:cNvSpPr/>
            <p:nvPr/>
          </p:nvSpPr>
          <p:spPr>
            <a:xfrm>
              <a:off x="2885500" y="2948425"/>
              <a:ext cx="950" cy="5150"/>
            </a:xfrm>
            <a:custGeom>
              <a:rect b="b" l="l" r="r" t="t"/>
              <a:pathLst>
                <a:path extrusionOk="0" h="206" w="38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74"/>
            <p:cNvSpPr/>
            <p:nvPr/>
          </p:nvSpPr>
          <p:spPr>
            <a:xfrm>
              <a:off x="2886425" y="2948900"/>
              <a:ext cx="500" cy="4225"/>
            </a:xfrm>
            <a:custGeom>
              <a:rect b="b" l="l" r="r" t="t"/>
              <a:pathLst>
                <a:path extrusionOk="0" h="169" w="2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74"/>
            <p:cNvSpPr/>
            <p:nvPr/>
          </p:nvSpPr>
          <p:spPr>
            <a:xfrm>
              <a:off x="2886900" y="2949375"/>
              <a:ext cx="475" cy="3275"/>
            </a:xfrm>
            <a:custGeom>
              <a:rect b="b" l="l" r="r" t="t"/>
              <a:pathLst>
                <a:path extrusionOk="0" h="131" w="19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74"/>
            <p:cNvSpPr/>
            <p:nvPr/>
          </p:nvSpPr>
          <p:spPr>
            <a:xfrm>
              <a:off x="2887350" y="2949825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74"/>
            <p:cNvSpPr/>
            <p:nvPr/>
          </p:nvSpPr>
          <p:spPr>
            <a:xfrm>
              <a:off x="2887825" y="2950300"/>
              <a:ext cx="500" cy="1425"/>
            </a:xfrm>
            <a:custGeom>
              <a:rect b="b" l="l" r="r" t="t"/>
              <a:pathLst>
                <a:path extrusionOk="0" h="57" w="2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0" name="Google Shape;3240;p74"/>
          <p:cNvGrpSpPr/>
          <p:nvPr/>
        </p:nvGrpSpPr>
        <p:grpSpPr>
          <a:xfrm>
            <a:off x="-646949" y="-88567"/>
            <a:ext cx="3503397" cy="2608603"/>
            <a:chOff x="-3455674" y="-271717"/>
            <a:chExt cx="3503397" cy="2608603"/>
          </a:xfrm>
        </p:grpSpPr>
        <p:sp>
          <p:nvSpPr>
            <p:cNvPr id="3241" name="Google Shape;3241;p74"/>
            <p:cNvSpPr/>
            <p:nvPr/>
          </p:nvSpPr>
          <p:spPr>
            <a:xfrm>
              <a:off x="-2992764" y="-220643"/>
              <a:ext cx="2500216" cy="2498719"/>
            </a:xfrm>
            <a:custGeom>
              <a:rect b="b" l="l" r="r" t="t"/>
              <a:pathLst>
                <a:path extrusionOk="0" h="30039" w="30057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0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74"/>
            <p:cNvSpPr/>
            <p:nvPr/>
          </p:nvSpPr>
          <p:spPr>
            <a:xfrm>
              <a:off x="-2919979" y="-220643"/>
              <a:ext cx="2500216" cy="2498719"/>
            </a:xfrm>
            <a:custGeom>
              <a:rect b="b" l="l" r="r" t="t"/>
              <a:pathLst>
                <a:path extrusionOk="0" h="30039" w="30057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0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74"/>
            <p:cNvSpPr/>
            <p:nvPr/>
          </p:nvSpPr>
          <p:spPr>
            <a:xfrm>
              <a:off x="-2847277" y="-220643"/>
              <a:ext cx="2500300" cy="2498719"/>
            </a:xfrm>
            <a:custGeom>
              <a:rect b="b" l="l" r="r" t="t"/>
              <a:pathLst>
                <a:path extrusionOk="0" h="30039" w="30058">
                  <a:moveTo>
                    <a:pt x="447" y="15020"/>
                  </a:moveTo>
                  <a:lnTo>
                    <a:pt x="15020" y="29611"/>
                  </a:lnTo>
                  <a:lnTo>
                    <a:pt x="29611" y="15020"/>
                  </a:lnTo>
                  <a:lnTo>
                    <a:pt x="15020" y="429"/>
                  </a:lnTo>
                  <a:close/>
                  <a:moveTo>
                    <a:pt x="15020" y="30039"/>
                  </a:moveTo>
                  <a:lnTo>
                    <a:pt x="1" y="15020"/>
                  </a:lnTo>
                  <a:lnTo>
                    <a:pt x="15020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4"/>
            <p:cNvSpPr/>
            <p:nvPr/>
          </p:nvSpPr>
          <p:spPr>
            <a:xfrm>
              <a:off x="-2774493" y="-220643"/>
              <a:ext cx="2500216" cy="2498719"/>
            </a:xfrm>
            <a:custGeom>
              <a:rect b="b" l="l" r="r" t="t"/>
              <a:pathLst>
                <a:path extrusionOk="0" h="30039" w="30057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1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4"/>
            <p:cNvSpPr/>
            <p:nvPr/>
          </p:nvSpPr>
          <p:spPr>
            <a:xfrm>
              <a:off x="-2560880" y="-271717"/>
              <a:ext cx="2608603" cy="2608603"/>
            </a:xfrm>
            <a:custGeom>
              <a:rect b="b" l="l" r="r" t="t"/>
              <a:pathLst>
                <a:path extrusionOk="0" h="31360" w="31360">
                  <a:moveTo>
                    <a:pt x="1769" y="15690"/>
                  </a:moveTo>
                  <a:lnTo>
                    <a:pt x="15690" y="29610"/>
                  </a:lnTo>
                  <a:lnTo>
                    <a:pt x="29611" y="15690"/>
                  </a:lnTo>
                  <a:lnTo>
                    <a:pt x="15690" y="1769"/>
                  </a:lnTo>
                  <a:close/>
                  <a:moveTo>
                    <a:pt x="15690" y="31360"/>
                  </a:moveTo>
                  <a:lnTo>
                    <a:pt x="1" y="15690"/>
                  </a:lnTo>
                  <a:lnTo>
                    <a:pt x="15690" y="1"/>
                  </a:lnTo>
                  <a:lnTo>
                    <a:pt x="31360" y="1569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74"/>
            <p:cNvSpPr/>
            <p:nvPr/>
          </p:nvSpPr>
          <p:spPr>
            <a:xfrm>
              <a:off x="-3437041" y="643208"/>
              <a:ext cx="1202902" cy="1202985"/>
            </a:xfrm>
            <a:custGeom>
              <a:rect b="b" l="l" r="r" t="t"/>
              <a:pathLst>
                <a:path extrusionOk="0" h="14462" w="14461">
                  <a:moveTo>
                    <a:pt x="14461" y="7222"/>
                  </a:moveTo>
                  <a:lnTo>
                    <a:pt x="7221" y="14461"/>
                  </a:lnTo>
                  <a:lnTo>
                    <a:pt x="0" y="7222"/>
                  </a:lnTo>
                  <a:lnTo>
                    <a:pt x="722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74"/>
            <p:cNvSpPr/>
            <p:nvPr/>
          </p:nvSpPr>
          <p:spPr>
            <a:xfrm>
              <a:off x="-3455674" y="624658"/>
              <a:ext cx="1240168" cy="1240085"/>
            </a:xfrm>
            <a:custGeom>
              <a:rect b="b" l="l" r="r" t="t"/>
              <a:pathLst>
                <a:path extrusionOk="0" h="14908" w="14909">
                  <a:moveTo>
                    <a:pt x="429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8"/>
                  </a:lnTo>
                  <a:close/>
                  <a:moveTo>
                    <a:pt x="7445" y="14908"/>
                  </a:moveTo>
                  <a:lnTo>
                    <a:pt x="1" y="7445"/>
                  </a:lnTo>
                  <a:lnTo>
                    <a:pt x="7445" y="0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4"/>
            <p:cNvSpPr/>
            <p:nvPr/>
          </p:nvSpPr>
          <p:spPr>
            <a:xfrm>
              <a:off x="-3229667" y="850665"/>
              <a:ext cx="788071" cy="7880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3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4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9" name="Google Shape;3249;p7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7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252" name="Google Shape;3252;p75"/>
          <p:cNvGrpSpPr/>
          <p:nvPr/>
        </p:nvGrpSpPr>
        <p:grpSpPr>
          <a:xfrm>
            <a:off x="-1552190" y="1537709"/>
            <a:ext cx="4779359" cy="3901002"/>
            <a:chOff x="2556818" y="232872"/>
            <a:chExt cx="6486643" cy="5294519"/>
          </a:xfrm>
        </p:grpSpPr>
        <p:sp>
          <p:nvSpPr>
            <p:cNvPr id="3253" name="Google Shape;3253;p75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75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75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75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5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75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75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5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5"/>
            <p:cNvSpPr/>
            <p:nvPr/>
          </p:nvSpPr>
          <p:spPr>
            <a:xfrm>
              <a:off x="7064427" y="2439737"/>
              <a:ext cx="2817" cy="8028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5"/>
            <p:cNvSpPr/>
            <p:nvPr/>
          </p:nvSpPr>
          <p:spPr>
            <a:xfrm>
              <a:off x="7067102" y="2437061"/>
              <a:ext cx="5352" cy="13238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75"/>
            <p:cNvSpPr/>
            <p:nvPr/>
          </p:nvSpPr>
          <p:spPr>
            <a:xfrm>
              <a:off x="7072313" y="2434526"/>
              <a:ext cx="2817" cy="18449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75"/>
            <p:cNvSpPr/>
            <p:nvPr/>
          </p:nvSpPr>
          <p:spPr>
            <a:xfrm>
              <a:off x="7074989" y="2431850"/>
              <a:ext cx="2676" cy="23801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5"/>
            <p:cNvSpPr/>
            <p:nvPr/>
          </p:nvSpPr>
          <p:spPr>
            <a:xfrm>
              <a:off x="7077524" y="2429174"/>
              <a:ext cx="2817" cy="29012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5"/>
            <p:cNvSpPr/>
            <p:nvPr/>
          </p:nvSpPr>
          <p:spPr>
            <a:xfrm>
              <a:off x="7080200" y="2423963"/>
              <a:ext cx="2676" cy="36899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5"/>
            <p:cNvSpPr/>
            <p:nvPr/>
          </p:nvSpPr>
          <p:spPr>
            <a:xfrm>
              <a:off x="7082735" y="2421428"/>
              <a:ext cx="2817" cy="44645"/>
            </a:xfrm>
            <a:custGeom>
              <a:rect b="b" l="l" r="r" t="t"/>
              <a:pathLst>
                <a:path extrusionOk="0" h="317" w="2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5"/>
            <p:cNvSpPr/>
            <p:nvPr/>
          </p:nvSpPr>
          <p:spPr>
            <a:xfrm>
              <a:off x="7085411" y="2418752"/>
              <a:ext cx="5352" cy="49996"/>
            </a:xfrm>
            <a:custGeom>
              <a:rect b="b" l="l" r="r" t="t"/>
              <a:pathLst>
                <a:path extrusionOk="0" h="355" w="38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5"/>
            <p:cNvSpPr/>
            <p:nvPr/>
          </p:nvSpPr>
          <p:spPr>
            <a:xfrm>
              <a:off x="7090622" y="2416076"/>
              <a:ext cx="2817" cy="55207"/>
            </a:xfrm>
            <a:custGeom>
              <a:rect b="b" l="l" r="r" t="t"/>
              <a:pathLst>
                <a:path extrusionOk="0" h="392" w="2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75"/>
            <p:cNvSpPr/>
            <p:nvPr/>
          </p:nvSpPr>
          <p:spPr>
            <a:xfrm>
              <a:off x="7093298" y="2413541"/>
              <a:ext cx="2817" cy="60418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75"/>
            <p:cNvSpPr/>
            <p:nvPr/>
          </p:nvSpPr>
          <p:spPr>
            <a:xfrm>
              <a:off x="7095973" y="2410866"/>
              <a:ext cx="2676" cy="65629"/>
            </a:xfrm>
            <a:custGeom>
              <a:rect b="b" l="l" r="r" t="t"/>
              <a:pathLst>
                <a:path extrusionOk="0" h="466" w="19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5"/>
            <p:cNvSpPr/>
            <p:nvPr/>
          </p:nvSpPr>
          <p:spPr>
            <a:xfrm>
              <a:off x="7098508" y="2405655"/>
              <a:ext cx="2817" cy="73516"/>
            </a:xfrm>
            <a:custGeom>
              <a:rect b="b" l="l" r="r" t="t"/>
              <a:pathLst>
                <a:path extrusionOk="0" h="522" w="2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5"/>
            <p:cNvSpPr/>
            <p:nvPr/>
          </p:nvSpPr>
          <p:spPr>
            <a:xfrm>
              <a:off x="7101184" y="2402979"/>
              <a:ext cx="2676" cy="81403"/>
            </a:xfrm>
            <a:custGeom>
              <a:rect b="b" l="l" r="r" t="t"/>
              <a:pathLst>
                <a:path extrusionOk="0" h="578" w="19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5"/>
            <p:cNvSpPr/>
            <p:nvPr/>
          </p:nvSpPr>
          <p:spPr>
            <a:xfrm>
              <a:off x="7103719" y="2400444"/>
              <a:ext cx="5493" cy="86614"/>
            </a:xfrm>
            <a:custGeom>
              <a:rect b="b" l="l" r="r" t="t"/>
              <a:pathLst>
                <a:path extrusionOk="0" h="615" w="39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5"/>
            <p:cNvSpPr/>
            <p:nvPr/>
          </p:nvSpPr>
          <p:spPr>
            <a:xfrm>
              <a:off x="2556818" y="3784276"/>
              <a:ext cx="1743115" cy="174311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p75"/>
          <p:cNvGrpSpPr/>
          <p:nvPr/>
        </p:nvGrpSpPr>
        <p:grpSpPr>
          <a:xfrm>
            <a:off x="-127072" y="4085003"/>
            <a:ext cx="1067211" cy="1065922"/>
            <a:chOff x="2651171" y="2397773"/>
            <a:chExt cx="2099568" cy="2097033"/>
          </a:xfrm>
        </p:grpSpPr>
        <p:sp>
          <p:nvSpPr>
            <p:cNvPr id="3277" name="Google Shape;3277;p75"/>
            <p:cNvSpPr/>
            <p:nvPr/>
          </p:nvSpPr>
          <p:spPr>
            <a:xfrm>
              <a:off x="2682577" y="2429319"/>
              <a:ext cx="2036756" cy="2036615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5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75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0" name="Google Shape;3280;p75"/>
          <p:cNvSpPr/>
          <p:nvPr/>
        </p:nvSpPr>
        <p:spPr>
          <a:xfrm>
            <a:off x="7249668" y="4045148"/>
            <a:ext cx="572715" cy="572715"/>
          </a:xfrm>
          <a:custGeom>
            <a:rect b="b" l="l" r="r" t="t"/>
            <a:pathLst>
              <a:path extrusionOk="0" h="12377" w="12377">
                <a:moveTo>
                  <a:pt x="6179" y="0"/>
                </a:moveTo>
                <a:lnTo>
                  <a:pt x="0" y="6197"/>
                </a:lnTo>
                <a:lnTo>
                  <a:pt x="6179" y="12376"/>
                </a:lnTo>
                <a:lnTo>
                  <a:pt x="12376" y="6197"/>
                </a:lnTo>
                <a:lnTo>
                  <a:pt x="6179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1" name="Google Shape;3281;p75"/>
          <p:cNvGrpSpPr/>
          <p:nvPr/>
        </p:nvGrpSpPr>
        <p:grpSpPr>
          <a:xfrm>
            <a:off x="7009646" y="2171158"/>
            <a:ext cx="3966057" cy="4359080"/>
            <a:chOff x="5440750" y="1541475"/>
            <a:chExt cx="971525" cy="1067800"/>
          </a:xfrm>
        </p:grpSpPr>
        <p:sp>
          <p:nvSpPr>
            <p:cNvPr id="3282" name="Google Shape;3282;p75"/>
            <p:cNvSpPr/>
            <p:nvPr/>
          </p:nvSpPr>
          <p:spPr>
            <a:xfrm>
              <a:off x="5853925" y="1541475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5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5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5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5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5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75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75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5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5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75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75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5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5"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6" name="Google Shape;3296;p76"/>
          <p:cNvGrpSpPr/>
          <p:nvPr/>
        </p:nvGrpSpPr>
        <p:grpSpPr>
          <a:xfrm>
            <a:off x="-1211949" y="-644480"/>
            <a:ext cx="2294241" cy="1899611"/>
            <a:chOff x="2210400" y="2558550"/>
            <a:chExt cx="971025" cy="804000"/>
          </a:xfrm>
        </p:grpSpPr>
        <p:sp>
          <p:nvSpPr>
            <p:cNvPr id="3297" name="Google Shape;3297;p76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6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6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6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6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6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6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6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5" name="Google Shape;3305;p76"/>
          <p:cNvGrpSpPr/>
          <p:nvPr/>
        </p:nvGrpSpPr>
        <p:grpSpPr>
          <a:xfrm>
            <a:off x="5868426" y="-153461"/>
            <a:ext cx="3931972" cy="3255637"/>
            <a:chOff x="2210400" y="2558550"/>
            <a:chExt cx="971025" cy="804000"/>
          </a:xfrm>
        </p:grpSpPr>
        <p:sp>
          <p:nvSpPr>
            <p:cNvPr id="3306" name="Google Shape;3306;p76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76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6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76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76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76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6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6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4" name="Google Shape;3314;p76"/>
          <p:cNvGrpSpPr/>
          <p:nvPr/>
        </p:nvGrpSpPr>
        <p:grpSpPr>
          <a:xfrm>
            <a:off x="-220701" y="1139266"/>
            <a:ext cx="1162531" cy="1161127"/>
            <a:chOff x="7253149" y="3334154"/>
            <a:chExt cx="1162531" cy="1161127"/>
          </a:xfrm>
        </p:grpSpPr>
        <p:sp>
          <p:nvSpPr>
            <p:cNvPr id="3315" name="Google Shape;3315;p76"/>
            <p:cNvSpPr/>
            <p:nvPr/>
          </p:nvSpPr>
          <p:spPr>
            <a:xfrm>
              <a:off x="7422442" y="35027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16" name="Google Shape;3316;p76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3317" name="Google Shape;3317;p7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7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19" name="Google Shape;3319;p76"/>
          <p:cNvGrpSpPr/>
          <p:nvPr/>
        </p:nvGrpSpPr>
        <p:grpSpPr>
          <a:xfrm>
            <a:off x="7981296" y="2895463"/>
            <a:ext cx="1162705" cy="962710"/>
            <a:chOff x="2210400" y="2558550"/>
            <a:chExt cx="971025" cy="804000"/>
          </a:xfrm>
        </p:grpSpPr>
        <p:sp>
          <p:nvSpPr>
            <p:cNvPr id="3320" name="Google Shape;3320;p76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76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76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76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76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76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76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76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8" name="Google Shape;3328;p7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6"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7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331" name="Google Shape;3331;p77"/>
          <p:cNvGrpSpPr/>
          <p:nvPr/>
        </p:nvGrpSpPr>
        <p:grpSpPr>
          <a:xfrm flipH="1" rot="10800000">
            <a:off x="-1801065" y="629505"/>
            <a:ext cx="4015313" cy="3884503"/>
            <a:chOff x="5440750" y="1669400"/>
            <a:chExt cx="971525" cy="939875"/>
          </a:xfrm>
        </p:grpSpPr>
        <p:sp>
          <p:nvSpPr>
            <p:cNvPr id="3332" name="Google Shape;3332;p77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77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77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77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77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77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77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77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77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77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77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77"/>
            <p:cNvSpPr/>
            <p:nvPr/>
          </p:nvSpPr>
          <p:spPr>
            <a:xfrm>
              <a:off x="60609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77"/>
            <p:cNvSpPr/>
            <p:nvPr/>
          </p:nvSpPr>
          <p:spPr>
            <a:xfrm>
              <a:off x="6061425" y="2060700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77"/>
            <p:cNvSpPr/>
            <p:nvPr/>
          </p:nvSpPr>
          <p:spPr>
            <a:xfrm>
              <a:off x="6061900" y="2060225"/>
              <a:ext cx="950" cy="3300"/>
            </a:xfrm>
            <a:custGeom>
              <a:rect b="b" l="l" r="r" t="t"/>
              <a:pathLst>
                <a:path extrusionOk="0" h="132" w="38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77"/>
            <p:cNvSpPr/>
            <p:nvPr/>
          </p:nvSpPr>
          <p:spPr>
            <a:xfrm>
              <a:off x="6062825" y="2059775"/>
              <a:ext cx="500" cy="4200"/>
            </a:xfrm>
            <a:custGeom>
              <a:rect b="b" l="l" r="r" t="t"/>
              <a:pathLst>
                <a:path extrusionOk="0" h="168" w="2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77"/>
            <p:cNvSpPr/>
            <p:nvPr/>
          </p:nvSpPr>
          <p:spPr>
            <a:xfrm>
              <a:off x="6063300" y="2058850"/>
              <a:ext cx="475" cy="5600"/>
            </a:xfrm>
            <a:custGeom>
              <a:rect b="b" l="l" r="r" t="t"/>
              <a:pathLst>
                <a:path extrusionOk="0" h="224" w="19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77"/>
            <p:cNvSpPr/>
            <p:nvPr/>
          </p:nvSpPr>
          <p:spPr>
            <a:xfrm>
              <a:off x="6063750" y="2058375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77"/>
            <p:cNvSpPr/>
            <p:nvPr/>
          </p:nvSpPr>
          <p:spPr>
            <a:xfrm>
              <a:off x="6064225" y="2057900"/>
              <a:ext cx="475" cy="7475"/>
            </a:xfrm>
            <a:custGeom>
              <a:rect b="b" l="l" r="r" t="t"/>
              <a:pathLst>
                <a:path extrusionOk="0" h="299" w="19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77"/>
            <p:cNvSpPr/>
            <p:nvPr/>
          </p:nvSpPr>
          <p:spPr>
            <a:xfrm>
              <a:off x="606467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77"/>
            <p:cNvSpPr/>
            <p:nvPr/>
          </p:nvSpPr>
          <p:spPr>
            <a:xfrm>
              <a:off x="606515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77"/>
            <p:cNvSpPr/>
            <p:nvPr/>
          </p:nvSpPr>
          <p:spPr>
            <a:xfrm>
              <a:off x="6066075" y="2056525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77"/>
            <p:cNvSpPr/>
            <p:nvPr/>
          </p:nvSpPr>
          <p:spPr>
            <a:xfrm>
              <a:off x="6066550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77"/>
            <p:cNvSpPr/>
            <p:nvPr/>
          </p:nvSpPr>
          <p:spPr>
            <a:xfrm>
              <a:off x="60670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77"/>
            <p:cNvSpPr/>
            <p:nvPr/>
          </p:nvSpPr>
          <p:spPr>
            <a:xfrm>
              <a:off x="6067475" y="2054650"/>
              <a:ext cx="500" cy="13975"/>
            </a:xfrm>
            <a:custGeom>
              <a:rect b="b" l="l" r="r" t="t"/>
              <a:pathLst>
                <a:path extrusionOk="0" h="559" w="2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77"/>
            <p:cNvSpPr/>
            <p:nvPr/>
          </p:nvSpPr>
          <p:spPr>
            <a:xfrm>
              <a:off x="6067950" y="2054200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77"/>
            <p:cNvSpPr/>
            <p:nvPr/>
          </p:nvSpPr>
          <p:spPr>
            <a:xfrm>
              <a:off x="606840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77"/>
            <p:cNvSpPr/>
            <p:nvPr/>
          </p:nvSpPr>
          <p:spPr>
            <a:xfrm>
              <a:off x="606932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77"/>
            <p:cNvSpPr/>
            <p:nvPr/>
          </p:nvSpPr>
          <p:spPr>
            <a:xfrm>
              <a:off x="6069800" y="2052325"/>
              <a:ext cx="500" cy="18650"/>
            </a:xfrm>
            <a:custGeom>
              <a:rect b="b" l="l" r="r" t="t"/>
              <a:pathLst>
                <a:path extrusionOk="0" h="746" w="2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77"/>
            <p:cNvSpPr/>
            <p:nvPr/>
          </p:nvSpPr>
          <p:spPr>
            <a:xfrm>
              <a:off x="6070275" y="2051875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77"/>
            <p:cNvSpPr/>
            <p:nvPr/>
          </p:nvSpPr>
          <p:spPr>
            <a:xfrm>
              <a:off x="607072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77"/>
            <p:cNvSpPr/>
            <p:nvPr/>
          </p:nvSpPr>
          <p:spPr>
            <a:xfrm>
              <a:off x="6071200" y="2050925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77"/>
            <p:cNvSpPr/>
            <p:nvPr/>
          </p:nvSpPr>
          <p:spPr>
            <a:xfrm>
              <a:off x="6071675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77"/>
            <p:cNvSpPr/>
            <p:nvPr/>
          </p:nvSpPr>
          <p:spPr>
            <a:xfrm>
              <a:off x="6072600" y="2050000"/>
              <a:ext cx="475" cy="23750"/>
            </a:xfrm>
            <a:custGeom>
              <a:rect b="b" l="l" r="r" t="t"/>
              <a:pathLst>
                <a:path extrusionOk="0" h="950" w="19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77"/>
            <p:cNvSpPr/>
            <p:nvPr/>
          </p:nvSpPr>
          <p:spPr>
            <a:xfrm>
              <a:off x="60730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77"/>
            <p:cNvSpPr/>
            <p:nvPr/>
          </p:nvSpPr>
          <p:spPr>
            <a:xfrm>
              <a:off x="6073525" y="2048600"/>
              <a:ext cx="500" cy="26075"/>
            </a:xfrm>
            <a:custGeom>
              <a:rect b="b" l="l" r="r" t="t"/>
              <a:pathLst>
                <a:path extrusionOk="0" h="1043" w="2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77"/>
            <p:cNvSpPr/>
            <p:nvPr/>
          </p:nvSpPr>
          <p:spPr>
            <a:xfrm>
              <a:off x="6074000" y="2048150"/>
              <a:ext cx="475" cy="27000"/>
            </a:xfrm>
            <a:custGeom>
              <a:rect b="b" l="l" r="r" t="t"/>
              <a:pathLst>
                <a:path extrusionOk="0" h="1080" w="19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77"/>
            <p:cNvSpPr/>
            <p:nvPr/>
          </p:nvSpPr>
          <p:spPr>
            <a:xfrm>
              <a:off x="6074450" y="2047675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77"/>
            <p:cNvSpPr/>
            <p:nvPr/>
          </p:nvSpPr>
          <p:spPr>
            <a:xfrm>
              <a:off x="60749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77"/>
            <p:cNvSpPr/>
            <p:nvPr/>
          </p:nvSpPr>
          <p:spPr>
            <a:xfrm>
              <a:off x="6075850" y="2046750"/>
              <a:ext cx="500" cy="30250"/>
            </a:xfrm>
            <a:custGeom>
              <a:rect b="b" l="l" r="r" t="t"/>
              <a:pathLst>
                <a:path extrusionOk="0" h="1210" w="2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77"/>
            <p:cNvSpPr/>
            <p:nvPr/>
          </p:nvSpPr>
          <p:spPr>
            <a:xfrm>
              <a:off x="6076325" y="2045825"/>
              <a:ext cx="475" cy="31650"/>
            </a:xfrm>
            <a:custGeom>
              <a:rect b="b" l="l" r="r" t="t"/>
              <a:pathLst>
                <a:path extrusionOk="0" h="1266" w="19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77"/>
            <p:cNvSpPr/>
            <p:nvPr/>
          </p:nvSpPr>
          <p:spPr>
            <a:xfrm>
              <a:off x="607677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77"/>
            <p:cNvSpPr/>
            <p:nvPr/>
          </p:nvSpPr>
          <p:spPr>
            <a:xfrm>
              <a:off x="6077250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77"/>
            <p:cNvSpPr/>
            <p:nvPr/>
          </p:nvSpPr>
          <p:spPr>
            <a:xfrm>
              <a:off x="60777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77"/>
            <p:cNvSpPr/>
            <p:nvPr/>
          </p:nvSpPr>
          <p:spPr>
            <a:xfrm>
              <a:off x="60781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77"/>
            <p:cNvSpPr/>
            <p:nvPr/>
          </p:nvSpPr>
          <p:spPr>
            <a:xfrm>
              <a:off x="60791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77"/>
            <p:cNvSpPr/>
            <p:nvPr/>
          </p:nvSpPr>
          <p:spPr>
            <a:xfrm>
              <a:off x="6079575" y="2042550"/>
              <a:ext cx="500" cy="38175"/>
            </a:xfrm>
            <a:custGeom>
              <a:rect b="b" l="l" r="r" t="t"/>
              <a:pathLst>
                <a:path extrusionOk="0" h="1527" w="2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77"/>
            <p:cNvSpPr/>
            <p:nvPr/>
          </p:nvSpPr>
          <p:spPr>
            <a:xfrm>
              <a:off x="6080050" y="2042100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7"/>
            <p:cNvSpPr/>
            <p:nvPr/>
          </p:nvSpPr>
          <p:spPr>
            <a:xfrm>
              <a:off x="6080500" y="2041625"/>
              <a:ext cx="500" cy="40050"/>
            </a:xfrm>
            <a:custGeom>
              <a:rect b="b" l="l" r="r" t="t"/>
              <a:pathLst>
                <a:path extrusionOk="0" h="1602" w="2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77"/>
            <p:cNvSpPr/>
            <p:nvPr/>
          </p:nvSpPr>
          <p:spPr>
            <a:xfrm>
              <a:off x="6080975" y="2041150"/>
              <a:ext cx="475" cy="41450"/>
            </a:xfrm>
            <a:custGeom>
              <a:rect b="b" l="l" r="r" t="t"/>
              <a:pathLst>
                <a:path extrusionOk="0" h="1658" w="19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77"/>
            <p:cNvSpPr/>
            <p:nvPr/>
          </p:nvSpPr>
          <p:spPr>
            <a:xfrm>
              <a:off x="6081425" y="2040700"/>
              <a:ext cx="975" cy="42350"/>
            </a:xfrm>
            <a:custGeom>
              <a:rect b="b" l="l" r="r" t="t"/>
              <a:pathLst>
                <a:path extrusionOk="0" h="1694" w="39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77"/>
            <p:cNvSpPr/>
            <p:nvPr/>
          </p:nvSpPr>
          <p:spPr>
            <a:xfrm>
              <a:off x="6082375" y="2040225"/>
              <a:ext cx="475" cy="43300"/>
            </a:xfrm>
            <a:custGeom>
              <a:rect b="b" l="l" r="r" t="t"/>
              <a:pathLst>
                <a:path extrusionOk="0" h="1732" w="19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77"/>
            <p:cNvSpPr/>
            <p:nvPr/>
          </p:nvSpPr>
          <p:spPr>
            <a:xfrm>
              <a:off x="6082825" y="2039300"/>
              <a:ext cx="500" cy="44700"/>
            </a:xfrm>
            <a:custGeom>
              <a:rect b="b" l="l" r="r" t="t"/>
              <a:pathLst>
                <a:path extrusionOk="0" h="1788" w="2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77"/>
            <p:cNvSpPr/>
            <p:nvPr/>
          </p:nvSpPr>
          <p:spPr>
            <a:xfrm>
              <a:off x="6083300" y="2038825"/>
              <a:ext cx="475" cy="45625"/>
            </a:xfrm>
            <a:custGeom>
              <a:rect b="b" l="l" r="r" t="t"/>
              <a:pathLst>
                <a:path extrusionOk="0" h="1825" w="19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77"/>
            <p:cNvSpPr/>
            <p:nvPr/>
          </p:nvSpPr>
          <p:spPr>
            <a:xfrm>
              <a:off x="60837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77"/>
            <p:cNvSpPr/>
            <p:nvPr/>
          </p:nvSpPr>
          <p:spPr>
            <a:xfrm>
              <a:off x="6084225" y="2037900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77"/>
            <p:cNvSpPr/>
            <p:nvPr/>
          </p:nvSpPr>
          <p:spPr>
            <a:xfrm>
              <a:off x="6084700" y="2037450"/>
              <a:ext cx="950" cy="48875"/>
            </a:xfrm>
            <a:custGeom>
              <a:rect b="b" l="l" r="r" t="t"/>
              <a:pathLst>
                <a:path extrusionOk="0" h="1955" w="38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77"/>
            <p:cNvSpPr/>
            <p:nvPr/>
          </p:nvSpPr>
          <p:spPr>
            <a:xfrm>
              <a:off x="6085625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77"/>
            <p:cNvSpPr/>
            <p:nvPr/>
          </p:nvSpPr>
          <p:spPr>
            <a:xfrm>
              <a:off x="608607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77"/>
            <p:cNvSpPr/>
            <p:nvPr/>
          </p:nvSpPr>
          <p:spPr>
            <a:xfrm>
              <a:off x="6086550" y="2035575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77"/>
            <p:cNvSpPr/>
            <p:nvPr/>
          </p:nvSpPr>
          <p:spPr>
            <a:xfrm>
              <a:off x="6087025" y="2035125"/>
              <a:ext cx="475" cy="53050"/>
            </a:xfrm>
            <a:custGeom>
              <a:rect b="b" l="l" r="r" t="t"/>
              <a:pathLst>
                <a:path extrusionOk="0" h="2122" w="19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7"/>
            <p:cNvSpPr/>
            <p:nvPr/>
          </p:nvSpPr>
          <p:spPr>
            <a:xfrm>
              <a:off x="608747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77"/>
            <p:cNvSpPr/>
            <p:nvPr/>
          </p:nvSpPr>
          <p:spPr>
            <a:xfrm>
              <a:off x="608795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77"/>
            <p:cNvSpPr/>
            <p:nvPr/>
          </p:nvSpPr>
          <p:spPr>
            <a:xfrm>
              <a:off x="6088875" y="2033725"/>
              <a:ext cx="500" cy="56325"/>
            </a:xfrm>
            <a:custGeom>
              <a:rect b="b" l="l" r="r" t="t"/>
              <a:pathLst>
                <a:path extrusionOk="0" h="2253" w="2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77"/>
            <p:cNvSpPr/>
            <p:nvPr/>
          </p:nvSpPr>
          <p:spPr>
            <a:xfrm>
              <a:off x="6089350" y="2032775"/>
              <a:ext cx="475" cy="57725"/>
            </a:xfrm>
            <a:custGeom>
              <a:rect b="b" l="l" r="r" t="t"/>
              <a:pathLst>
                <a:path extrusionOk="0" h="2309" w="19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77"/>
            <p:cNvSpPr/>
            <p:nvPr/>
          </p:nvSpPr>
          <p:spPr>
            <a:xfrm>
              <a:off x="6089800" y="2032775"/>
              <a:ext cx="500" cy="58200"/>
            </a:xfrm>
            <a:custGeom>
              <a:rect b="b" l="l" r="r" t="t"/>
              <a:pathLst>
                <a:path extrusionOk="0" h="2328" w="2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77"/>
            <p:cNvSpPr/>
            <p:nvPr/>
          </p:nvSpPr>
          <p:spPr>
            <a:xfrm>
              <a:off x="6090275" y="2032775"/>
              <a:ext cx="500" cy="57725"/>
            </a:xfrm>
            <a:custGeom>
              <a:rect b="b" l="l" r="r" t="t"/>
              <a:pathLst>
                <a:path extrusionOk="0" h="2309" w="2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7"/>
            <p:cNvSpPr/>
            <p:nvPr/>
          </p:nvSpPr>
          <p:spPr>
            <a:xfrm>
              <a:off x="6090750" y="2033250"/>
              <a:ext cx="475" cy="56800"/>
            </a:xfrm>
            <a:custGeom>
              <a:rect b="b" l="l" r="r" t="t"/>
              <a:pathLst>
                <a:path extrusionOk="0" h="2272" w="19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77"/>
            <p:cNvSpPr/>
            <p:nvPr/>
          </p:nvSpPr>
          <p:spPr>
            <a:xfrm>
              <a:off x="609120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77"/>
            <p:cNvSpPr/>
            <p:nvPr/>
          </p:nvSpPr>
          <p:spPr>
            <a:xfrm>
              <a:off x="609212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7"/>
            <p:cNvSpPr/>
            <p:nvPr/>
          </p:nvSpPr>
          <p:spPr>
            <a:xfrm>
              <a:off x="6092600" y="2035125"/>
              <a:ext cx="500" cy="53050"/>
            </a:xfrm>
            <a:custGeom>
              <a:rect b="b" l="l" r="r" t="t"/>
              <a:pathLst>
                <a:path extrusionOk="0" h="2122" w="2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77"/>
            <p:cNvSpPr/>
            <p:nvPr/>
          </p:nvSpPr>
          <p:spPr>
            <a:xfrm>
              <a:off x="6093075" y="2035575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77"/>
            <p:cNvSpPr/>
            <p:nvPr/>
          </p:nvSpPr>
          <p:spPr>
            <a:xfrm>
              <a:off x="609352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77"/>
            <p:cNvSpPr/>
            <p:nvPr/>
          </p:nvSpPr>
          <p:spPr>
            <a:xfrm>
              <a:off x="6094000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77"/>
            <p:cNvSpPr/>
            <p:nvPr/>
          </p:nvSpPr>
          <p:spPr>
            <a:xfrm>
              <a:off x="6094450" y="2037450"/>
              <a:ext cx="975" cy="48875"/>
            </a:xfrm>
            <a:custGeom>
              <a:rect b="b" l="l" r="r" t="t"/>
              <a:pathLst>
                <a:path extrusionOk="0" h="1955" w="39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77"/>
            <p:cNvSpPr/>
            <p:nvPr/>
          </p:nvSpPr>
          <p:spPr>
            <a:xfrm>
              <a:off x="6095400" y="2037900"/>
              <a:ext cx="475" cy="47950"/>
            </a:xfrm>
            <a:custGeom>
              <a:rect b="b" l="l" r="r" t="t"/>
              <a:pathLst>
                <a:path extrusionOk="0" h="1918" w="19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77"/>
            <p:cNvSpPr/>
            <p:nvPr/>
          </p:nvSpPr>
          <p:spPr>
            <a:xfrm>
              <a:off x="60958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7"/>
            <p:cNvSpPr/>
            <p:nvPr/>
          </p:nvSpPr>
          <p:spPr>
            <a:xfrm>
              <a:off x="6096325" y="2038825"/>
              <a:ext cx="500" cy="45625"/>
            </a:xfrm>
            <a:custGeom>
              <a:rect b="b" l="l" r="r" t="t"/>
              <a:pathLst>
                <a:path extrusionOk="0" h="1825" w="2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77"/>
            <p:cNvSpPr/>
            <p:nvPr/>
          </p:nvSpPr>
          <p:spPr>
            <a:xfrm>
              <a:off x="6096800" y="2039300"/>
              <a:ext cx="475" cy="44700"/>
            </a:xfrm>
            <a:custGeom>
              <a:rect b="b" l="l" r="r" t="t"/>
              <a:pathLst>
                <a:path extrusionOk="0" h="1788" w="19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77"/>
            <p:cNvSpPr/>
            <p:nvPr/>
          </p:nvSpPr>
          <p:spPr>
            <a:xfrm>
              <a:off x="6097250" y="2040225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77"/>
            <p:cNvSpPr/>
            <p:nvPr/>
          </p:nvSpPr>
          <p:spPr>
            <a:xfrm>
              <a:off x="6097725" y="2040700"/>
              <a:ext cx="950" cy="42350"/>
            </a:xfrm>
            <a:custGeom>
              <a:rect b="b" l="l" r="r" t="t"/>
              <a:pathLst>
                <a:path extrusionOk="0" h="1694" w="38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77"/>
            <p:cNvSpPr/>
            <p:nvPr/>
          </p:nvSpPr>
          <p:spPr>
            <a:xfrm>
              <a:off x="6098650" y="2041150"/>
              <a:ext cx="500" cy="41450"/>
            </a:xfrm>
            <a:custGeom>
              <a:rect b="b" l="l" r="r" t="t"/>
              <a:pathLst>
                <a:path extrusionOk="0" h="1658" w="2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77"/>
            <p:cNvSpPr/>
            <p:nvPr/>
          </p:nvSpPr>
          <p:spPr>
            <a:xfrm>
              <a:off x="6099125" y="2041625"/>
              <a:ext cx="475" cy="40050"/>
            </a:xfrm>
            <a:custGeom>
              <a:rect b="b" l="l" r="r" t="t"/>
              <a:pathLst>
                <a:path extrusionOk="0" h="1602" w="19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77"/>
            <p:cNvSpPr/>
            <p:nvPr/>
          </p:nvSpPr>
          <p:spPr>
            <a:xfrm>
              <a:off x="6099575" y="2042100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77"/>
            <p:cNvSpPr/>
            <p:nvPr/>
          </p:nvSpPr>
          <p:spPr>
            <a:xfrm>
              <a:off x="6100050" y="2042550"/>
              <a:ext cx="475" cy="38175"/>
            </a:xfrm>
            <a:custGeom>
              <a:rect b="b" l="l" r="r" t="t"/>
              <a:pathLst>
                <a:path extrusionOk="0" h="1527" w="19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77"/>
            <p:cNvSpPr/>
            <p:nvPr/>
          </p:nvSpPr>
          <p:spPr>
            <a:xfrm>
              <a:off x="61005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77"/>
            <p:cNvSpPr/>
            <p:nvPr/>
          </p:nvSpPr>
          <p:spPr>
            <a:xfrm>
              <a:off x="61009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7"/>
            <p:cNvSpPr/>
            <p:nvPr/>
          </p:nvSpPr>
          <p:spPr>
            <a:xfrm>
              <a:off x="61019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77"/>
            <p:cNvSpPr/>
            <p:nvPr/>
          </p:nvSpPr>
          <p:spPr>
            <a:xfrm>
              <a:off x="6102375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77"/>
            <p:cNvSpPr/>
            <p:nvPr/>
          </p:nvSpPr>
          <p:spPr>
            <a:xfrm>
              <a:off x="610282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7"/>
            <p:cNvSpPr/>
            <p:nvPr/>
          </p:nvSpPr>
          <p:spPr>
            <a:xfrm>
              <a:off x="6103300" y="2045825"/>
              <a:ext cx="500" cy="31650"/>
            </a:xfrm>
            <a:custGeom>
              <a:rect b="b" l="l" r="r" t="t"/>
              <a:pathLst>
                <a:path extrusionOk="0" h="1266" w="2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7"/>
            <p:cNvSpPr/>
            <p:nvPr/>
          </p:nvSpPr>
          <p:spPr>
            <a:xfrm>
              <a:off x="6103775" y="2046750"/>
              <a:ext cx="475" cy="30250"/>
            </a:xfrm>
            <a:custGeom>
              <a:rect b="b" l="l" r="r" t="t"/>
              <a:pathLst>
                <a:path extrusionOk="0" h="1210" w="19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7"/>
            <p:cNvSpPr/>
            <p:nvPr/>
          </p:nvSpPr>
          <p:spPr>
            <a:xfrm>
              <a:off x="61042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7"/>
            <p:cNvSpPr/>
            <p:nvPr/>
          </p:nvSpPr>
          <p:spPr>
            <a:xfrm>
              <a:off x="6105175" y="2047675"/>
              <a:ext cx="475" cy="28400"/>
            </a:xfrm>
            <a:custGeom>
              <a:rect b="b" l="l" r="r" t="t"/>
              <a:pathLst>
                <a:path extrusionOk="0" h="1136" w="19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77"/>
            <p:cNvSpPr/>
            <p:nvPr/>
          </p:nvSpPr>
          <p:spPr>
            <a:xfrm>
              <a:off x="6105625" y="2048150"/>
              <a:ext cx="500" cy="27000"/>
            </a:xfrm>
            <a:custGeom>
              <a:rect b="b" l="l" r="r" t="t"/>
              <a:pathLst>
                <a:path extrusionOk="0" h="1080" w="2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77"/>
            <p:cNvSpPr/>
            <p:nvPr/>
          </p:nvSpPr>
          <p:spPr>
            <a:xfrm>
              <a:off x="6106100" y="2048600"/>
              <a:ext cx="475" cy="26075"/>
            </a:xfrm>
            <a:custGeom>
              <a:rect b="b" l="l" r="r" t="t"/>
              <a:pathLst>
                <a:path extrusionOk="0" h="1043" w="19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77"/>
            <p:cNvSpPr/>
            <p:nvPr/>
          </p:nvSpPr>
          <p:spPr>
            <a:xfrm>
              <a:off x="61065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77"/>
            <p:cNvSpPr/>
            <p:nvPr/>
          </p:nvSpPr>
          <p:spPr>
            <a:xfrm>
              <a:off x="6107025" y="2050000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77"/>
            <p:cNvSpPr/>
            <p:nvPr/>
          </p:nvSpPr>
          <p:spPr>
            <a:xfrm>
              <a:off x="6107500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7"/>
            <p:cNvSpPr/>
            <p:nvPr/>
          </p:nvSpPr>
          <p:spPr>
            <a:xfrm>
              <a:off x="6108425" y="2050925"/>
              <a:ext cx="475" cy="21900"/>
            </a:xfrm>
            <a:custGeom>
              <a:rect b="b" l="l" r="r" t="t"/>
              <a:pathLst>
                <a:path extrusionOk="0" h="876" w="19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7"/>
            <p:cNvSpPr/>
            <p:nvPr/>
          </p:nvSpPr>
          <p:spPr>
            <a:xfrm>
              <a:off x="610887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77"/>
            <p:cNvSpPr/>
            <p:nvPr/>
          </p:nvSpPr>
          <p:spPr>
            <a:xfrm>
              <a:off x="6109350" y="2051875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77"/>
            <p:cNvSpPr/>
            <p:nvPr/>
          </p:nvSpPr>
          <p:spPr>
            <a:xfrm>
              <a:off x="6109825" y="2052325"/>
              <a:ext cx="475" cy="18650"/>
            </a:xfrm>
            <a:custGeom>
              <a:rect b="b" l="l" r="r" t="t"/>
              <a:pathLst>
                <a:path extrusionOk="0" h="746" w="19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77"/>
            <p:cNvSpPr/>
            <p:nvPr/>
          </p:nvSpPr>
          <p:spPr>
            <a:xfrm>
              <a:off x="611027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7"/>
            <p:cNvSpPr/>
            <p:nvPr/>
          </p:nvSpPr>
          <p:spPr>
            <a:xfrm>
              <a:off x="611075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77"/>
            <p:cNvSpPr/>
            <p:nvPr/>
          </p:nvSpPr>
          <p:spPr>
            <a:xfrm>
              <a:off x="6111675" y="2054200"/>
              <a:ext cx="500" cy="15375"/>
            </a:xfrm>
            <a:custGeom>
              <a:rect b="b" l="l" r="r" t="t"/>
              <a:pathLst>
                <a:path extrusionOk="0" h="615" w="2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77"/>
            <p:cNvSpPr/>
            <p:nvPr/>
          </p:nvSpPr>
          <p:spPr>
            <a:xfrm>
              <a:off x="6112150" y="2054650"/>
              <a:ext cx="475" cy="13975"/>
            </a:xfrm>
            <a:custGeom>
              <a:rect b="b" l="l" r="r" t="t"/>
              <a:pathLst>
                <a:path extrusionOk="0" h="559" w="19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77"/>
            <p:cNvSpPr/>
            <p:nvPr/>
          </p:nvSpPr>
          <p:spPr>
            <a:xfrm>
              <a:off x="61126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77"/>
            <p:cNvSpPr/>
            <p:nvPr/>
          </p:nvSpPr>
          <p:spPr>
            <a:xfrm>
              <a:off x="6113075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77"/>
            <p:cNvSpPr/>
            <p:nvPr/>
          </p:nvSpPr>
          <p:spPr>
            <a:xfrm>
              <a:off x="6113550" y="2056525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77"/>
            <p:cNvSpPr/>
            <p:nvPr/>
          </p:nvSpPr>
          <p:spPr>
            <a:xfrm>
              <a:off x="611400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77"/>
            <p:cNvSpPr/>
            <p:nvPr/>
          </p:nvSpPr>
          <p:spPr>
            <a:xfrm>
              <a:off x="611492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77"/>
            <p:cNvSpPr/>
            <p:nvPr/>
          </p:nvSpPr>
          <p:spPr>
            <a:xfrm>
              <a:off x="6115400" y="2057900"/>
              <a:ext cx="500" cy="7475"/>
            </a:xfrm>
            <a:custGeom>
              <a:rect b="b" l="l" r="r" t="t"/>
              <a:pathLst>
                <a:path extrusionOk="0" h="299" w="2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77"/>
            <p:cNvSpPr/>
            <p:nvPr/>
          </p:nvSpPr>
          <p:spPr>
            <a:xfrm>
              <a:off x="6115875" y="2058375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77"/>
            <p:cNvSpPr/>
            <p:nvPr/>
          </p:nvSpPr>
          <p:spPr>
            <a:xfrm>
              <a:off x="6116325" y="2058850"/>
              <a:ext cx="500" cy="5600"/>
            </a:xfrm>
            <a:custGeom>
              <a:rect b="b" l="l" r="r" t="t"/>
              <a:pathLst>
                <a:path extrusionOk="0" h="224" w="2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77"/>
            <p:cNvSpPr/>
            <p:nvPr/>
          </p:nvSpPr>
          <p:spPr>
            <a:xfrm>
              <a:off x="6116800" y="2059775"/>
              <a:ext cx="475" cy="4200"/>
            </a:xfrm>
            <a:custGeom>
              <a:rect b="b" l="l" r="r" t="t"/>
              <a:pathLst>
                <a:path extrusionOk="0" h="168" w="19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77"/>
            <p:cNvSpPr/>
            <p:nvPr/>
          </p:nvSpPr>
          <p:spPr>
            <a:xfrm>
              <a:off x="6117250" y="2060225"/>
              <a:ext cx="975" cy="3300"/>
            </a:xfrm>
            <a:custGeom>
              <a:rect b="b" l="l" r="r" t="t"/>
              <a:pathLst>
                <a:path extrusionOk="0" h="132" w="39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77"/>
            <p:cNvSpPr/>
            <p:nvPr/>
          </p:nvSpPr>
          <p:spPr>
            <a:xfrm>
              <a:off x="6118200" y="2060700"/>
              <a:ext cx="475" cy="2350"/>
            </a:xfrm>
            <a:custGeom>
              <a:rect b="b" l="l" r="r" t="t"/>
              <a:pathLst>
                <a:path extrusionOk="0" h="94" w="19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77"/>
            <p:cNvSpPr/>
            <p:nvPr/>
          </p:nvSpPr>
          <p:spPr>
            <a:xfrm>
              <a:off x="61186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77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1" name="Google Shape;3451;p77"/>
          <p:cNvGrpSpPr/>
          <p:nvPr/>
        </p:nvGrpSpPr>
        <p:grpSpPr>
          <a:xfrm>
            <a:off x="8502856" y="115366"/>
            <a:ext cx="849275" cy="848250"/>
            <a:chOff x="2651171" y="2397773"/>
            <a:chExt cx="2099568" cy="2097033"/>
          </a:xfrm>
        </p:grpSpPr>
        <p:sp>
          <p:nvSpPr>
            <p:cNvPr id="3452" name="Google Shape;3452;p77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77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77"/>
          <p:cNvGrpSpPr/>
          <p:nvPr/>
        </p:nvGrpSpPr>
        <p:grpSpPr>
          <a:xfrm>
            <a:off x="8163956" y="115366"/>
            <a:ext cx="849275" cy="848250"/>
            <a:chOff x="2651171" y="2397773"/>
            <a:chExt cx="2099568" cy="2097033"/>
          </a:xfrm>
        </p:grpSpPr>
        <p:sp>
          <p:nvSpPr>
            <p:cNvPr id="3455" name="Google Shape;3455;p77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77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7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7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459" name="Google Shape;3459;p78"/>
          <p:cNvGrpSpPr/>
          <p:nvPr/>
        </p:nvGrpSpPr>
        <p:grpSpPr>
          <a:xfrm flipH="1" rot="10800000">
            <a:off x="-1755270" y="2631364"/>
            <a:ext cx="3587355" cy="2970298"/>
            <a:chOff x="2210400" y="2558550"/>
            <a:chExt cx="971025" cy="804000"/>
          </a:xfrm>
        </p:grpSpPr>
        <p:grpSp>
          <p:nvGrpSpPr>
            <p:cNvPr id="3460" name="Google Shape;3460;p78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3461" name="Google Shape;3461;p78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78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rect b="b" l="l" r="r" t="t"/>
                <a:pathLst>
                  <a:path extrusionOk="0" h="32160" w="32179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78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rect b="b" l="l" r="r" t="t"/>
                <a:pathLst>
                  <a:path extrusionOk="0" h="32160" w="32161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78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78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78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78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rect b="b" l="l" r="r" t="t"/>
                <a:pathLst>
                  <a:path extrusionOk="0" h="32160" w="32161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78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rect b="b" l="l" r="r" t="t"/>
                <a:pathLst>
                  <a:path extrusionOk="0" h="32160" w="32179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69" name="Google Shape;3469;p78"/>
            <p:cNvSpPr/>
            <p:nvPr/>
          </p:nvSpPr>
          <p:spPr>
            <a:xfrm>
              <a:off x="2937150" y="3007525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78"/>
            <p:cNvSpPr/>
            <p:nvPr/>
          </p:nvSpPr>
          <p:spPr>
            <a:xfrm>
              <a:off x="2931550" y="3002400"/>
              <a:ext cx="161950" cy="161950"/>
            </a:xfrm>
            <a:custGeom>
              <a:rect b="b" l="l" r="r" t="t"/>
              <a:pathLst>
                <a:path extrusionOk="0" h="6478" w="6478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78"/>
            <p:cNvSpPr/>
            <p:nvPr/>
          </p:nvSpPr>
          <p:spPr>
            <a:xfrm>
              <a:off x="2959950" y="3030325"/>
              <a:ext cx="105175" cy="105650"/>
            </a:xfrm>
            <a:custGeom>
              <a:rect b="b" l="l" r="r" t="t"/>
              <a:pathLst>
                <a:path extrusionOk="0" h="4226" w="4207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78"/>
            <p:cNvSpPr/>
            <p:nvPr/>
          </p:nvSpPr>
          <p:spPr>
            <a:xfrm>
              <a:off x="2830125" y="2950300"/>
              <a:ext cx="500" cy="1425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78"/>
            <p:cNvSpPr/>
            <p:nvPr/>
          </p:nvSpPr>
          <p:spPr>
            <a:xfrm>
              <a:off x="2830600" y="2949825"/>
              <a:ext cx="950" cy="2350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78"/>
            <p:cNvSpPr/>
            <p:nvPr/>
          </p:nvSpPr>
          <p:spPr>
            <a:xfrm>
              <a:off x="2831525" y="2949375"/>
              <a:ext cx="500" cy="3275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78"/>
            <p:cNvSpPr/>
            <p:nvPr/>
          </p:nvSpPr>
          <p:spPr>
            <a:xfrm>
              <a:off x="2832000" y="2948900"/>
              <a:ext cx="475" cy="4225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78"/>
            <p:cNvSpPr/>
            <p:nvPr/>
          </p:nvSpPr>
          <p:spPr>
            <a:xfrm>
              <a:off x="2832450" y="2948425"/>
              <a:ext cx="500" cy="5150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78"/>
            <p:cNvSpPr/>
            <p:nvPr/>
          </p:nvSpPr>
          <p:spPr>
            <a:xfrm>
              <a:off x="2832925" y="2947500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78"/>
            <p:cNvSpPr/>
            <p:nvPr/>
          </p:nvSpPr>
          <p:spPr>
            <a:xfrm>
              <a:off x="2833375" y="2947050"/>
              <a:ext cx="500" cy="7925"/>
            </a:xfrm>
            <a:custGeom>
              <a:rect b="b" l="l" r="r" t="t"/>
              <a:pathLst>
                <a:path extrusionOk="0" h="317" w="2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78"/>
            <p:cNvSpPr/>
            <p:nvPr/>
          </p:nvSpPr>
          <p:spPr>
            <a:xfrm>
              <a:off x="2833850" y="2946575"/>
              <a:ext cx="950" cy="8875"/>
            </a:xfrm>
            <a:custGeom>
              <a:rect b="b" l="l" r="r" t="t"/>
              <a:pathLst>
                <a:path extrusionOk="0" h="355" w="38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78"/>
            <p:cNvSpPr/>
            <p:nvPr/>
          </p:nvSpPr>
          <p:spPr>
            <a:xfrm>
              <a:off x="2834775" y="2946100"/>
              <a:ext cx="500" cy="9800"/>
            </a:xfrm>
            <a:custGeom>
              <a:rect b="b" l="l" r="r" t="t"/>
              <a:pathLst>
                <a:path extrusionOk="0" h="392" w="2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78"/>
            <p:cNvSpPr/>
            <p:nvPr/>
          </p:nvSpPr>
          <p:spPr>
            <a:xfrm>
              <a:off x="2835250" y="2945650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78"/>
            <p:cNvSpPr/>
            <p:nvPr/>
          </p:nvSpPr>
          <p:spPr>
            <a:xfrm>
              <a:off x="2835725" y="2945175"/>
              <a:ext cx="475" cy="11650"/>
            </a:xfrm>
            <a:custGeom>
              <a:rect b="b" l="l" r="r" t="t"/>
              <a:pathLst>
                <a:path extrusionOk="0" h="466" w="19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78"/>
            <p:cNvSpPr/>
            <p:nvPr/>
          </p:nvSpPr>
          <p:spPr>
            <a:xfrm>
              <a:off x="2836175" y="2944250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78"/>
            <p:cNvSpPr/>
            <p:nvPr/>
          </p:nvSpPr>
          <p:spPr>
            <a:xfrm>
              <a:off x="2836650" y="2943775"/>
              <a:ext cx="475" cy="14450"/>
            </a:xfrm>
            <a:custGeom>
              <a:rect b="b" l="l" r="r" t="t"/>
              <a:pathLst>
                <a:path extrusionOk="0" h="578" w="19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78"/>
            <p:cNvSpPr/>
            <p:nvPr/>
          </p:nvSpPr>
          <p:spPr>
            <a:xfrm>
              <a:off x="2837100" y="2943325"/>
              <a:ext cx="975" cy="15375"/>
            </a:xfrm>
            <a:custGeom>
              <a:rect b="b" l="l" r="r" t="t"/>
              <a:pathLst>
                <a:path extrusionOk="0" h="615" w="39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78"/>
            <p:cNvSpPr/>
            <p:nvPr/>
          </p:nvSpPr>
          <p:spPr>
            <a:xfrm>
              <a:off x="2838050" y="2942850"/>
              <a:ext cx="475" cy="16300"/>
            </a:xfrm>
            <a:custGeom>
              <a:rect b="b" l="l" r="r" t="t"/>
              <a:pathLst>
                <a:path extrusionOk="0" h="652" w="19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78"/>
            <p:cNvSpPr/>
            <p:nvPr/>
          </p:nvSpPr>
          <p:spPr>
            <a:xfrm>
              <a:off x="2838500" y="2942375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78"/>
            <p:cNvSpPr/>
            <p:nvPr/>
          </p:nvSpPr>
          <p:spPr>
            <a:xfrm>
              <a:off x="2838975" y="2941925"/>
              <a:ext cx="475" cy="18175"/>
            </a:xfrm>
            <a:custGeom>
              <a:rect b="b" l="l" r="r" t="t"/>
              <a:pathLst>
                <a:path extrusionOk="0" h="727" w="19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78"/>
            <p:cNvSpPr/>
            <p:nvPr/>
          </p:nvSpPr>
          <p:spPr>
            <a:xfrm>
              <a:off x="2839425" y="2941000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78"/>
            <p:cNvSpPr/>
            <p:nvPr/>
          </p:nvSpPr>
          <p:spPr>
            <a:xfrm>
              <a:off x="2839900" y="2940525"/>
              <a:ext cx="500" cy="20950"/>
            </a:xfrm>
            <a:custGeom>
              <a:rect b="b" l="l" r="r" t="t"/>
              <a:pathLst>
                <a:path extrusionOk="0" h="838" w="2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78"/>
            <p:cNvSpPr/>
            <p:nvPr/>
          </p:nvSpPr>
          <p:spPr>
            <a:xfrm>
              <a:off x="2840375" y="2940050"/>
              <a:ext cx="950" cy="21900"/>
            </a:xfrm>
            <a:custGeom>
              <a:rect b="b" l="l" r="r" t="t"/>
              <a:pathLst>
                <a:path extrusionOk="0" h="876" w="38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78"/>
            <p:cNvSpPr/>
            <p:nvPr/>
          </p:nvSpPr>
          <p:spPr>
            <a:xfrm>
              <a:off x="2841300" y="2939600"/>
              <a:ext cx="475" cy="22825"/>
            </a:xfrm>
            <a:custGeom>
              <a:rect b="b" l="l" r="r" t="t"/>
              <a:pathLst>
                <a:path extrusionOk="0" h="913" w="19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78"/>
            <p:cNvSpPr/>
            <p:nvPr/>
          </p:nvSpPr>
          <p:spPr>
            <a:xfrm>
              <a:off x="2841750" y="2939125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78"/>
            <p:cNvSpPr/>
            <p:nvPr/>
          </p:nvSpPr>
          <p:spPr>
            <a:xfrm>
              <a:off x="2842225" y="2938675"/>
              <a:ext cx="500" cy="24675"/>
            </a:xfrm>
            <a:custGeom>
              <a:rect b="b" l="l" r="r" t="t"/>
              <a:pathLst>
                <a:path extrusionOk="0" h="987" w="2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78"/>
            <p:cNvSpPr/>
            <p:nvPr/>
          </p:nvSpPr>
          <p:spPr>
            <a:xfrm>
              <a:off x="2842700" y="2937725"/>
              <a:ext cx="475" cy="26100"/>
            </a:xfrm>
            <a:custGeom>
              <a:rect b="b" l="l" r="r" t="t"/>
              <a:pathLst>
                <a:path extrusionOk="0" h="1044" w="19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78"/>
            <p:cNvSpPr/>
            <p:nvPr/>
          </p:nvSpPr>
          <p:spPr>
            <a:xfrm>
              <a:off x="2843150" y="2937275"/>
              <a:ext cx="500" cy="27475"/>
            </a:xfrm>
            <a:custGeom>
              <a:rect b="b" l="l" r="r" t="t"/>
              <a:pathLst>
                <a:path extrusionOk="0" h="1099" w="2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78"/>
            <p:cNvSpPr/>
            <p:nvPr/>
          </p:nvSpPr>
          <p:spPr>
            <a:xfrm>
              <a:off x="2843625" y="2936800"/>
              <a:ext cx="950" cy="28400"/>
            </a:xfrm>
            <a:custGeom>
              <a:rect b="b" l="l" r="r" t="t"/>
              <a:pathLst>
                <a:path extrusionOk="0" h="1136" w="38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78"/>
            <p:cNvSpPr/>
            <p:nvPr/>
          </p:nvSpPr>
          <p:spPr>
            <a:xfrm>
              <a:off x="2844550" y="2936350"/>
              <a:ext cx="500" cy="29325"/>
            </a:xfrm>
            <a:custGeom>
              <a:rect b="b" l="l" r="r" t="t"/>
              <a:pathLst>
                <a:path extrusionOk="0" h="1173" w="2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78"/>
            <p:cNvSpPr/>
            <p:nvPr/>
          </p:nvSpPr>
          <p:spPr>
            <a:xfrm>
              <a:off x="2845025" y="2935875"/>
              <a:ext cx="475" cy="30275"/>
            </a:xfrm>
            <a:custGeom>
              <a:rect b="b" l="l" r="r" t="t"/>
              <a:pathLst>
                <a:path extrusionOk="0" h="1211" w="19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78"/>
            <p:cNvSpPr/>
            <p:nvPr/>
          </p:nvSpPr>
          <p:spPr>
            <a:xfrm>
              <a:off x="2845475" y="2935400"/>
              <a:ext cx="500" cy="31200"/>
            </a:xfrm>
            <a:custGeom>
              <a:rect b="b" l="l" r="r" t="t"/>
              <a:pathLst>
                <a:path extrusionOk="0" h="1248" w="2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78"/>
            <p:cNvSpPr/>
            <p:nvPr/>
          </p:nvSpPr>
          <p:spPr>
            <a:xfrm>
              <a:off x="2845950" y="2934475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78"/>
            <p:cNvSpPr/>
            <p:nvPr/>
          </p:nvSpPr>
          <p:spPr>
            <a:xfrm>
              <a:off x="2846425" y="2934000"/>
              <a:ext cx="475" cy="34000"/>
            </a:xfrm>
            <a:custGeom>
              <a:rect b="b" l="l" r="r" t="t"/>
              <a:pathLst>
                <a:path extrusionOk="0" h="1360" w="19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78"/>
            <p:cNvSpPr/>
            <p:nvPr/>
          </p:nvSpPr>
          <p:spPr>
            <a:xfrm>
              <a:off x="2846875" y="2933550"/>
              <a:ext cx="950" cy="34925"/>
            </a:xfrm>
            <a:custGeom>
              <a:rect b="b" l="l" r="r" t="t"/>
              <a:pathLst>
                <a:path extrusionOk="0" h="1397" w="38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78"/>
            <p:cNvSpPr/>
            <p:nvPr/>
          </p:nvSpPr>
          <p:spPr>
            <a:xfrm>
              <a:off x="2847800" y="2933075"/>
              <a:ext cx="500" cy="35850"/>
            </a:xfrm>
            <a:custGeom>
              <a:rect b="b" l="l" r="r" t="t"/>
              <a:pathLst>
                <a:path extrusionOk="0" h="1434" w="2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78"/>
            <p:cNvSpPr/>
            <p:nvPr/>
          </p:nvSpPr>
          <p:spPr>
            <a:xfrm>
              <a:off x="2848275" y="2932625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78"/>
            <p:cNvSpPr/>
            <p:nvPr/>
          </p:nvSpPr>
          <p:spPr>
            <a:xfrm>
              <a:off x="2848750" y="2932150"/>
              <a:ext cx="475" cy="37700"/>
            </a:xfrm>
            <a:custGeom>
              <a:rect b="b" l="l" r="r" t="t"/>
              <a:pathLst>
                <a:path extrusionOk="0" h="1508" w="19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78"/>
            <p:cNvSpPr/>
            <p:nvPr/>
          </p:nvSpPr>
          <p:spPr>
            <a:xfrm>
              <a:off x="2849200" y="2931225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78"/>
            <p:cNvSpPr/>
            <p:nvPr/>
          </p:nvSpPr>
          <p:spPr>
            <a:xfrm>
              <a:off x="2849675" y="2930750"/>
              <a:ext cx="475" cy="40500"/>
            </a:xfrm>
            <a:custGeom>
              <a:rect b="b" l="l" r="r" t="t"/>
              <a:pathLst>
                <a:path extrusionOk="0" h="1620" w="19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78"/>
            <p:cNvSpPr/>
            <p:nvPr/>
          </p:nvSpPr>
          <p:spPr>
            <a:xfrm>
              <a:off x="2850125" y="2930300"/>
              <a:ext cx="975" cy="41425"/>
            </a:xfrm>
            <a:custGeom>
              <a:rect b="b" l="l" r="r" t="t"/>
              <a:pathLst>
                <a:path extrusionOk="0" h="1657" w="39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78"/>
            <p:cNvSpPr/>
            <p:nvPr/>
          </p:nvSpPr>
          <p:spPr>
            <a:xfrm>
              <a:off x="2851075" y="2929825"/>
              <a:ext cx="475" cy="42375"/>
            </a:xfrm>
            <a:custGeom>
              <a:rect b="b" l="l" r="r" t="t"/>
              <a:pathLst>
                <a:path extrusionOk="0" h="1695" w="19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78"/>
            <p:cNvSpPr/>
            <p:nvPr/>
          </p:nvSpPr>
          <p:spPr>
            <a:xfrm>
              <a:off x="2851525" y="2929350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78"/>
            <p:cNvSpPr/>
            <p:nvPr/>
          </p:nvSpPr>
          <p:spPr>
            <a:xfrm>
              <a:off x="2852000" y="2928900"/>
              <a:ext cx="475" cy="44225"/>
            </a:xfrm>
            <a:custGeom>
              <a:rect b="b" l="l" r="r" t="t"/>
              <a:pathLst>
                <a:path extrusionOk="0" h="1769" w="19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78"/>
            <p:cNvSpPr/>
            <p:nvPr/>
          </p:nvSpPr>
          <p:spPr>
            <a:xfrm>
              <a:off x="2852475" y="2927975"/>
              <a:ext cx="475" cy="45600"/>
            </a:xfrm>
            <a:custGeom>
              <a:rect b="b" l="l" r="r" t="t"/>
              <a:pathLst>
                <a:path extrusionOk="0" h="1824" w="19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78"/>
            <p:cNvSpPr/>
            <p:nvPr/>
          </p:nvSpPr>
          <p:spPr>
            <a:xfrm>
              <a:off x="2852925" y="2927500"/>
              <a:ext cx="500" cy="47025"/>
            </a:xfrm>
            <a:custGeom>
              <a:rect b="b" l="l" r="r" t="t"/>
              <a:pathLst>
                <a:path extrusionOk="0" h="1881" w="2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78"/>
            <p:cNvSpPr/>
            <p:nvPr/>
          </p:nvSpPr>
          <p:spPr>
            <a:xfrm>
              <a:off x="2853400" y="2927025"/>
              <a:ext cx="950" cy="47950"/>
            </a:xfrm>
            <a:custGeom>
              <a:rect b="b" l="l" r="r" t="t"/>
              <a:pathLst>
                <a:path extrusionOk="0" h="1918" w="38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78"/>
            <p:cNvSpPr/>
            <p:nvPr/>
          </p:nvSpPr>
          <p:spPr>
            <a:xfrm>
              <a:off x="2854325" y="2926575"/>
              <a:ext cx="500" cy="48875"/>
            </a:xfrm>
            <a:custGeom>
              <a:rect b="b" l="l" r="r" t="t"/>
              <a:pathLst>
                <a:path extrusionOk="0" h="1955" w="2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78"/>
            <p:cNvSpPr/>
            <p:nvPr/>
          </p:nvSpPr>
          <p:spPr>
            <a:xfrm>
              <a:off x="2854800" y="2926100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78"/>
            <p:cNvSpPr/>
            <p:nvPr/>
          </p:nvSpPr>
          <p:spPr>
            <a:xfrm>
              <a:off x="2855250" y="2925625"/>
              <a:ext cx="500" cy="50750"/>
            </a:xfrm>
            <a:custGeom>
              <a:rect b="b" l="l" r="r" t="t"/>
              <a:pathLst>
                <a:path extrusionOk="0" h="2030" w="2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78"/>
            <p:cNvSpPr/>
            <p:nvPr/>
          </p:nvSpPr>
          <p:spPr>
            <a:xfrm>
              <a:off x="2855725" y="2924700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78"/>
            <p:cNvSpPr/>
            <p:nvPr/>
          </p:nvSpPr>
          <p:spPr>
            <a:xfrm>
              <a:off x="2856175" y="2924250"/>
              <a:ext cx="500" cy="53525"/>
            </a:xfrm>
            <a:custGeom>
              <a:rect b="b" l="l" r="r" t="t"/>
              <a:pathLst>
                <a:path extrusionOk="0" h="2141" w="2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78"/>
            <p:cNvSpPr/>
            <p:nvPr/>
          </p:nvSpPr>
          <p:spPr>
            <a:xfrm>
              <a:off x="2856650" y="2923775"/>
              <a:ext cx="950" cy="54450"/>
            </a:xfrm>
            <a:custGeom>
              <a:rect b="b" l="l" r="r" t="t"/>
              <a:pathLst>
                <a:path extrusionOk="0" h="2178" w="38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78"/>
            <p:cNvSpPr/>
            <p:nvPr/>
          </p:nvSpPr>
          <p:spPr>
            <a:xfrm>
              <a:off x="2857575" y="2923300"/>
              <a:ext cx="500" cy="55400"/>
            </a:xfrm>
            <a:custGeom>
              <a:rect b="b" l="l" r="r" t="t"/>
              <a:pathLst>
                <a:path extrusionOk="0" h="2216" w="2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78"/>
            <p:cNvSpPr/>
            <p:nvPr/>
          </p:nvSpPr>
          <p:spPr>
            <a:xfrm>
              <a:off x="2858050" y="2922850"/>
              <a:ext cx="475" cy="56325"/>
            </a:xfrm>
            <a:custGeom>
              <a:rect b="b" l="l" r="r" t="t"/>
              <a:pathLst>
                <a:path extrusionOk="0" h="2253" w="19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78"/>
            <p:cNvSpPr/>
            <p:nvPr/>
          </p:nvSpPr>
          <p:spPr>
            <a:xfrm>
              <a:off x="2858500" y="2922375"/>
              <a:ext cx="500" cy="57250"/>
            </a:xfrm>
            <a:custGeom>
              <a:rect b="b" l="l" r="r" t="t"/>
              <a:pathLst>
                <a:path extrusionOk="0" h="2290" w="2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78"/>
            <p:cNvSpPr/>
            <p:nvPr/>
          </p:nvSpPr>
          <p:spPr>
            <a:xfrm>
              <a:off x="2858975" y="2921925"/>
              <a:ext cx="500" cy="58175"/>
            </a:xfrm>
            <a:custGeom>
              <a:rect b="b" l="l" r="r" t="t"/>
              <a:pathLst>
                <a:path extrusionOk="0" h="2327" w="2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78"/>
            <p:cNvSpPr/>
            <p:nvPr/>
          </p:nvSpPr>
          <p:spPr>
            <a:xfrm>
              <a:off x="2859450" y="2922375"/>
              <a:ext cx="475" cy="57250"/>
            </a:xfrm>
            <a:custGeom>
              <a:rect b="b" l="l" r="r" t="t"/>
              <a:pathLst>
                <a:path extrusionOk="0" h="2290" w="19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78"/>
            <p:cNvSpPr/>
            <p:nvPr/>
          </p:nvSpPr>
          <p:spPr>
            <a:xfrm>
              <a:off x="2859900" y="2922850"/>
              <a:ext cx="950" cy="56325"/>
            </a:xfrm>
            <a:custGeom>
              <a:rect b="b" l="l" r="r" t="t"/>
              <a:pathLst>
                <a:path extrusionOk="0" h="2253" w="38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78"/>
            <p:cNvSpPr/>
            <p:nvPr/>
          </p:nvSpPr>
          <p:spPr>
            <a:xfrm>
              <a:off x="2860850" y="2923300"/>
              <a:ext cx="475" cy="55400"/>
            </a:xfrm>
            <a:custGeom>
              <a:rect b="b" l="l" r="r" t="t"/>
              <a:pathLst>
                <a:path extrusionOk="0" h="2216" w="19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78"/>
            <p:cNvSpPr/>
            <p:nvPr/>
          </p:nvSpPr>
          <p:spPr>
            <a:xfrm>
              <a:off x="2861300" y="2923775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78"/>
            <p:cNvSpPr/>
            <p:nvPr/>
          </p:nvSpPr>
          <p:spPr>
            <a:xfrm>
              <a:off x="2861775" y="2924250"/>
              <a:ext cx="475" cy="53525"/>
            </a:xfrm>
            <a:custGeom>
              <a:rect b="b" l="l" r="r" t="t"/>
              <a:pathLst>
                <a:path extrusionOk="0" h="2141" w="19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78"/>
            <p:cNvSpPr/>
            <p:nvPr/>
          </p:nvSpPr>
          <p:spPr>
            <a:xfrm>
              <a:off x="2862225" y="2924700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78"/>
            <p:cNvSpPr/>
            <p:nvPr/>
          </p:nvSpPr>
          <p:spPr>
            <a:xfrm>
              <a:off x="2862700" y="2925625"/>
              <a:ext cx="950" cy="50750"/>
            </a:xfrm>
            <a:custGeom>
              <a:rect b="b" l="l" r="r" t="t"/>
              <a:pathLst>
                <a:path extrusionOk="0" h="2030" w="38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78"/>
            <p:cNvSpPr/>
            <p:nvPr/>
          </p:nvSpPr>
          <p:spPr>
            <a:xfrm>
              <a:off x="2863625" y="2926100"/>
              <a:ext cx="500" cy="49800"/>
            </a:xfrm>
            <a:custGeom>
              <a:rect b="b" l="l" r="r" t="t"/>
              <a:pathLst>
                <a:path extrusionOk="0" h="1992" w="2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78"/>
            <p:cNvSpPr/>
            <p:nvPr/>
          </p:nvSpPr>
          <p:spPr>
            <a:xfrm>
              <a:off x="2864100" y="2926575"/>
              <a:ext cx="475" cy="48875"/>
            </a:xfrm>
            <a:custGeom>
              <a:rect b="b" l="l" r="r" t="t"/>
              <a:pathLst>
                <a:path extrusionOk="0" h="1955" w="19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78"/>
            <p:cNvSpPr/>
            <p:nvPr/>
          </p:nvSpPr>
          <p:spPr>
            <a:xfrm>
              <a:off x="2864550" y="2927025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78"/>
            <p:cNvSpPr/>
            <p:nvPr/>
          </p:nvSpPr>
          <p:spPr>
            <a:xfrm>
              <a:off x="2865025" y="2927500"/>
              <a:ext cx="500" cy="47025"/>
            </a:xfrm>
            <a:custGeom>
              <a:rect b="b" l="l" r="r" t="t"/>
              <a:pathLst>
                <a:path extrusionOk="0" h="1881" w="2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78"/>
            <p:cNvSpPr/>
            <p:nvPr/>
          </p:nvSpPr>
          <p:spPr>
            <a:xfrm>
              <a:off x="2865500" y="2927975"/>
              <a:ext cx="475" cy="45600"/>
            </a:xfrm>
            <a:custGeom>
              <a:rect b="b" l="l" r="r" t="t"/>
              <a:pathLst>
                <a:path extrusionOk="0" h="1824" w="19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78"/>
            <p:cNvSpPr/>
            <p:nvPr/>
          </p:nvSpPr>
          <p:spPr>
            <a:xfrm>
              <a:off x="2865950" y="2928900"/>
              <a:ext cx="950" cy="44225"/>
            </a:xfrm>
            <a:custGeom>
              <a:rect b="b" l="l" r="r" t="t"/>
              <a:pathLst>
                <a:path extrusionOk="0" h="1769" w="38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78"/>
            <p:cNvSpPr/>
            <p:nvPr/>
          </p:nvSpPr>
          <p:spPr>
            <a:xfrm>
              <a:off x="2866875" y="2929350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78"/>
            <p:cNvSpPr/>
            <p:nvPr/>
          </p:nvSpPr>
          <p:spPr>
            <a:xfrm>
              <a:off x="2867350" y="2929825"/>
              <a:ext cx="500" cy="42375"/>
            </a:xfrm>
            <a:custGeom>
              <a:rect b="b" l="l" r="r" t="t"/>
              <a:pathLst>
                <a:path extrusionOk="0" h="1695" w="2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78"/>
            <p:cNvSpPr/>
            <p:nvPr/>
          </p:nvSpPr>
          <p:spPr>
            <a:xfrm>
              <a:off x="2867825" y="2930300"/>
              <a:ext cx="475" cy="41425"/>
            </a:xfrm>
            <a:custGeom>
              <a:rect b="b" l="l" r="r" t="t"/>
              <a:pathLst>
                <a:path extrusionOk="0" h="1657" w="19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78"/>
            <p:cNvSpPr/>
            <p:nvPr/>
          </p:nvSpPr>
          <p:spPr>
            <a:xfrm>
              <a:off x="2868275" y="2930750"/>
              <a:ext cx="500" cy="40500"/>
            </a:xfrm>
            <a:custGeom>
              <a:rect b="b" l="l" r="r" t="t"/>
              <a:pathLst>
                <a:path extrusionOk="0" h="1620" w="2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78"/>
            <p:cNvSpPr/>
            <p:nvPr/>
          </p:nvSpPr>
          <p:spPr>
            <a:xfrm>
              <a:off x="2868750" y="2931225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78"/>
            <p:cNvSpPr/>
            <p:nvPr/>
          </p:nvSpPr>
          <p:spPr>
            <a:xfrm>
              <a:off x="2869200" y="2932150"/>
              <a:ext cx="975" cy="37700"/>
            </a:xfrm>
            <a:custGeom>
              <a:rect b="b" l="l" r="r" t="t"/>
              <a:pathLst>
                <a:path extrusionOk="0" h="1508" w="39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78"/>
            <p:cNvSpPr/>
            <p:nvPr/>
          </p:nvSpPr>
          <p:spPr>
            <a:xfrm>
              <a:off x="2870150" y="2932625"/>
              <a:ext cx="475" cy="36775"/>
            </a:xfrm>
            <a:custGeom>
              <a:rect b="b" l="l" r="r" t="t"/>
              <a:pathLst>
                <a:path extrusionOk="0" h="1471" w="19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78"/>
            <p:cNvSpPr/>
            <p:nvPr/>
          </p:nvSpPr>
          <p:spPr>
            <a:xfrm>
              <a:off x="2870600" y="2933075"/>
              <a:ext cx="500" cy="35850"/>
            </a:xfrm>
            <a:custGeom>
              <a:rect b="b" l="l" r="r" t="t"/>
              <a:pathLst>
                <a:path extrusionOk="0" h="1434" w="2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78"/>
            <p:cNvSpPr/>
            <p:nvPr/>
          </p:nvSpPr>
          <p:spPr>
            <a:xfrm>
              <a:off x="2871075" y="2933550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78"/>
            <p:cNvSpPr/>
            <p:nvPr/>
          </p:nvSpPr>
          <p:spPr>
            <a:xfrm>
              <a:off x="2871550" y="2934000"/>
              <a:ext cx="475" cy="34000"/>
            </a:xfrm>
            <a:custGeom>
              <a:rect b="b" l="l" r="r" t="t"/>
              <a:pathLst>
                <a:path extrusionOk="0" h="1360" w="19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78"/>
            <p:cNvSpPr/>
            <p:nvPr/>
          </p:nvSpPr>
          <p:spPr>
            <a:xfrm>
              <a:off x="2872000" y="2934475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78"/>
            <p:cNvSpPr/>
            <p:nvPr/>
          </p:nvSpPr>
          <p:spPr>
            <a:xfrm>
              <a:off x="2872475" y="2935400"/>
              <a:ext cx="950" cy="31200"/>
            </a:xfrm>
            <a:custGeom>
              <a:rect b="b" l="l" r="r" t="t"/>
              <a:pathLst>
                <a:path extrusionOk="0" h="1248" w="38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78"/>
            <p:cNvSpPr/>
            <p:nvPr/>
          </p:nvSpPr>
          <p:spPr>
            <a:xfrm>
              <a:off x="2873400" y="2935875"/>
              <a:ext cx="500" cy="30275"/>
            </a:xfrm>
            <a:custGeom>
              <a:rect b="b" l="l" r="r" t="t"/>
              <a:pathLst>
                <a:path extrusionOk="0" h="1211" w="2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78"/>
            <p:cNvSpPr/>
            <p:nvPr/>
          </p:nvSpPr>
          <p:spPr>
            <a:xfrm>
              <a:off x="2873875" y="2936350"/>
              <a:ext cx="475" cy="29325"/>
            </a:xfrm>
            <a:custGeom>
              <a:rect b="b" l="l" r="r" t="t"/>
              <a:pathLst>
                <a:path extrusionOk="0" h="1173" w="19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78"/>
            <p:cNvSpPr/>
            <p:nvPr/>
          </p:nvSpPr>
          <p:spPr>
            <a:xfrm>
              <a:off x="2874325" y="2936800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78"/>
            <p:cNvSpPr/>
            <p:nvPr/>
          </p:nvSpPr>
          <p:spPr>
            <a:xfrm>
              <a:off x="2874800" y="2937275"/>
              <a:ext cx="475" cy="27475"/>
            </a:xfrm>
            <a:custGeom>
              <a:rect b="b" l="l" r="r" t="t"/>
              <a:pathLst>
                <a:path extrusionOk="0" h="1099" w="19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78"/>
            <p:cNvSpPr/>
            <p:nvPr/>
          </p:nvSpPr>
          <p:spPr>
            <a:xfrm>
              <a:off x="2875250" y="2937725"/>
              <a:ext cx="500" cy="26100"/>
            </a:xfrm>
            <a:custGeom>
              <a:rect b="b" l="l" r="r" t="t"/>
              <a:pathLst>
                <a:path extrusionOk="0" h="1044" w="2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78"/>
            <p:cNvSpPr/>
            <p:nvPr/>
          </p:nvSpPr>
          <p:spPr>
            <a:xfrm>
              <a:off x="2875725" y="2938675"/>
              <a:ext cx="950" cy="24675"/>
            </a:xfrm>
            <a:custGeom>
              <a:rect b="b" l="l" r="r" t="t"/>
              <a:pathLst>
                <a:path extrusionOk="0" h="987" w="38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78"/>
            <p:cNvSpPr/>
            <p:nvPr/>
          </p:nvSpPr>
          <p:spPr>
            <a:xfrm>
              <a:off x="2876650" y="2939125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78"/>
            <p:cNvSpPr/>
            <p:nvPr/>
          </p:nvSpPr>
          <p:spPr>
            <a:xfrm>
              <a:off x="2877125" y="2939600"/>
              <a:ext cx="475" cy="22825"/>
            </a:xfrm>
            <a:custGeom>
              <a:rect b="b" l="l" r="r" t="t"/>
              <a:pathLst>
                <a:path extrusionOk="0" h="913" w="19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78"/>
            <p:cNvSpPr/>
            <p:nvPr/>
          </p:nvSpPr>
          <p:spPr>
            <a:xfrm>
              <a:off x="2877575" y="2940050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78"/>
            <p:cNvSpPr/>
            <p:nvPr/>
          </p:nvSpPr>
          <p:spPr>
            <a:xfrm>
              <a:off x="2878050" y="2940525"/>
              <a:ext cx="500" cy="20950"/>
            </a:xfrm>
            <a:custGeom>
              <a:rect b="b" l="l" r="r" t="t"/>
              <a:pathLst>
                <a:path extrusionOk="0" h="838" w="2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78"/>
            <p:cNvSpPr/>
            <p:nvPr/>
          </p:nvSpPr>
          <p:spPr>
            <a:xfrm>
              <a:off x="2878525" y="2941000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78"/>
            <p:cNvSpPr/>
            <p:nvPr/>
          </p:nvSpPr>
          <p:spPr>
            <a:xfrm>
              <a:off x="2878975" y="2941925"/>
              <a:ext cx="975" cy="18175"/>
            </a:xfrm>
            <a:custGeom>
              <a:rect b="b" l="l" r="r" t="t"/>
              <a:pathLst>
                <a:path extrusionOk="0" h="727" w="39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78"/>
            <p:cNvSpPr/>
            <p:nvPr/>
          </p:nvSpPr>
          <p:spPr>
            <a:xfrm>
              <a:off x="2879925" y="2942375"/>
              <a:ext cx="475" cy="17250"/>
            </a:xfrm>
            <a:custGeom>
              <a:rect b="b" l="l" r="r" t="t"/>
              <a:pathLst>
                <a:path extrusionOk="0" h="690" w="19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78"/>
            <p:cNvSpPr/>
            <p:nvPr/>
          </p:nvSpPr>
          <p:spPr>
            <a:xfrm>
              <a:off x="2880375" y="2942850"/>
              <a:ext cx="500" cy="16300"/>
            </a:xfrm>
            <a:custGeom>
              <a:rect b="b" l="l" r="r" t="t"/>
              <a:pathLst>
                <a:path extrusionOk="0" h="652" w="2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78"/>
            <p:cNvSpPr/>
            <p:nvPr/>
          </p:nvSpPr>
          <p:spPr>
            <a:xfrm>
              <a:off x="2880850" y="2943325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78"/>
            <p:cNvSpPr/>
            <p:nvPr/>
          </p:nvSpPr>
          <p:spPr>
            <a:xfrm>
              <a:off x="2881300" y="2943775"/>
              <a:ext cx="500" cy="14450"/>
            </a:xfrm>
            <a:custGeom>
              <a:rect b="b" l="l" r="r" t="t"/>
              <a:pathLst>
                <a:path extrusionOk="0" h="578" w="2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78"/>
            <p:cNvSpPr/>
            <p:nvPr/>
          </p:nvSpPr>
          <p:spPr>
            <a:xfrm>
              <a:off x="2881775" y="2944250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78"/>
            <p:cNvSpPr/>
            <p:nvPr/>
          </p:nvSpPr>
          <p:spPr>
            <a:xfrm>
              <a:off x="2882250" y="2945175"/>
              <a:ext cx="950" cy="11650"/>
            </a:xfrm>
            <a:custGeom>
              <a:rect b="b" l="l" r="r" t="t"/>
              <a:pathLst>
                <a:path extrusionOk="0" h="466" w="38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78"/>
            <p:cNvSpPr/>
            <p:nvPr/>
          </p:nvSpPr>
          <p:spPr>
            <a:xfrm>
              <a:off x="2883175" y="2945650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78"/>
            <p:cNvSpPr/>
            <p:nvPr/>
          </p:nvSpPr>
          <p:spPr>
            <a:xfrm>
              <a:off x="2883625" y="2946100"/>
              <a:ext cx="500" cy="9800"/>
            </a:xfrm>
            <a:custGeom>
              <a:rect b="b" l="l" r="r" t="t"/>
              <a:pathLst>
                <a:path extrusionOk="0" h="392" w="2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78"/>
            <p:cNvSpPr/>
            <p:nvPr/>
          </p:nvSpPr>
          <p:spPr>
            <a:xfrm>
              <a:off x="2884100" y="2946575"/>
              <a:ext cx="500" cy="8875"/>
            </a:xfrm>
            <a:custGeom>
              <a:rect b="b" l="l" r="r" t="t"/>
              <a:pathLst>
                <a:path extrusionOk="0" h="355" w="2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78"/>
            <p:cNvSpPr/>
            <p:nvPr/>
          </p:nvSpPr>
          <p:spPr>
            <a:xfrm>
              <a:off x="2884575" y="2947050"/>
              <a:ext cx="475" cy="7925"/>
            </a:xfrm>
            <a:custGeom>
              <a:rect b="b" l="l" r="r" t="t"/>
              <a:pathLst>
                <a:path extrusionOk="0" h="317" w="19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78"/>
            <p:cNvSpPr/>
            <p:nvPr/>
          </p:nvSpPr>
          <p:spPr>
            <a:xfrm>
              <a:off x="2885025" y="2947500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78"/>
            <p:cNvSpPr/>
            <p:nvPr/>
          </p:nvSpPr>
          <p:spPr>
            <a:xfrm>
              <a:off x="2885500" y="2948425"/>
              <a:ext cx="950" cy="5150"/>
            </a:xfrm>
            <a:custGeom>
              <a:rect b="b" l="l" r="r" t="t"/>
              <a:pathLst>
                <a:path extrusionOk="0" h="206" w="38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78"/>
            <p:cNvSpPr/>
            <p:nvPr/>
          </p:nvSpPr>
          <p:spPr>
            <a:xfrm>
              <a:off x="2886425" y="2948900"/>
              <a:ext cx="500" cy="4225"/>
            </a:xfrm>
            <a:custGeom>
              <a:rect b="b" l="l" r="r" t="t"/>
              <a:pathLst>
                <a:path extrusionOk="0" h="169" w="2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78"/>
            <p:cNvSpPr/>
            <p:nvPr/>
          </p:nvSpPr>
          <p:spPr>
            <a:xfrm>
              <a:off x="2886900" y="2949375"/>
              <a:ext cx="475" cy="3275"/>
            </a:xfrm>
            <a:custGeom>
              <a:rect b="b" l="l" r="r" t="t"/>
              <a:pathLst>
                <a:path extrusionOk="0" h="131" w="19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78"/>
            <p:cNvSpPr/>
            <p:nvPr/>
          </p:nvSpPr>
          <p:spPr>
            <a:xfrm>
              <a:off x="2887350" y="2949825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78"/>
            <p:cNvSpPr/>
            <p:nvPr/>
          </p:nvSpPr>
          <p:spPr>
            <a:xfrm>
              <a:off x="2887825" y="2950300"/>
              <a:ext cx="500" cy="1425"/>
            </a:xfrm>
            <a:custGeom>
              <a:rect b="b" l="l" r="r" t="t"/>
              <a:pathLst>
                <a:path extrusionOk="0" h="57" w="2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9" name="Google Shape;3579;p78"/>
          <p:cNvSpPr/>
          <p:nvPr/>
        </p:nvSpPr>
        <p:spPr>
          <a:xfrm flipH="1" rot="10800000">
            <a:off x="226657" y="1559642"/>
            <a:ext cx="1143140" cy="1143140"/>
          </a:xfrm>
          <a:custGeom>
            <a:rect b="b" l="l" r="r" t="t"/>
            <a:pathLst>
              <a:path extrusionOk="0" h="12377" w="12377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0" name="Google Shape;3580;p78"/>
          <p:cNvGrpSpPr/>
          <p:nvPr/>
        </p:nvGrpSpPr>
        <p:grpSpPr>
          <a:xfrm>
            <a:off x="7849517" y="1781996"/>
            <a:ext cx="2514088" cy="2081645"/>
            <a:chOff x="3573297" y="232872"/>
            <a:chExt cx="5470164" cy="4529254"/>
          </a:xfrm>
        </p:grpSpPr>
        <p:sp>
          <p:nvSpPr>
            <p:cNvPr id="3581" name="Google Shape;3581;p78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78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78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78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78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78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78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78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78"/>
            <p:cNvSpPr/>
            <p:nvPr/>
          </p:nvSpPr>
          <p:spPr>
            <a:xfrm>
              <a:off x="7064427" y="2439737"/>
              <a:ext cx="2817" cy="8028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78"/>
            <p:cNvSpPr/>
            <p:nvPr/>
          </p:nvSpPr>
          <p:spPr>
            <a:xfrm>
              <a:off x="7067102" y="2437061"/>
              <a:ext cx="5352" cy="13238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78"/>
            <p:cNvSpPr/>
            <p:nvPr/>
          </p:nvSpPr>
          <p:spPr>
            <a:xfrm>
              <a:off x="7072313" y="2434526"/>
              <a:ext cx="2817" cy="18449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78"/>
            <p:cNvSpPr/>
            <p:nvPr/>
          </p:nvSpPr>
          <p:spPr>
            <a:xfrm>
              <a:off x="7074989" y="2431850"/>
              <a:ext cx="2676" cy="23801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78"/>
            <p:cNvSpPr/>
            <p:nvPr/>
          </p:nvSpPr>
          <p:spPr>
            <a:xfrm>
              <a:off x="7077524" y="2429174"/>
              <a:ext cx="2817" cy="29012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78"/>
            <p:cNvSpPr/>
            <p:nvPr/>
          </p:nvSpPr>
          <p:spPr>
            <a:xfrm>
              <a:off x="7080200" y="2423963"/>
              <a:ext cx="2676" cy="36899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8"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6" name="Google Shape;3596;p79"/>
          <p:cNvGrpSpPr/>
          <p:nvPr/>
        </p:nvGrpSpPr>
        <p:grpSpPr>
          <a:xfrm flipH="1">
            <a:off x="5348310" y="-1350863"/>
            <a:ext cx="2872292" cy="2378232"/>
            <a:chOff x="2210400" y="2558550"/>
            <a:chExt cx="971025" cy="804000"/>
          </a:xfrm>
        </p:grpSpPr>
        <p:sp>
          <p:nvSpPr>
            <p:cNvPr id="3597" name="Google Shape;3597;p79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79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79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79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79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79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79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79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5" name="Google Shape;3605;p79"/>
          <p:cNvGrpSpPr/>
          <p:nvPr/>
        </p:nvGrpSpPr>
        <p:grpSpPr>
          <a:xfrm flipH="1">
            <a:off x="7286085" y="-251386"/>
            <a:ext cx="2872823" cy="2439739"/>
            <a:chOff x="4665875" y="2808650"/>
            <a:chExt cx="993850" cy="844025"/>
          </a:xfrm>
        </p:grpSpPr>
        <p:sp>
          <p:nvSpPr>
            <p:cNvPr id="3606" name="Google Shape;3606;p79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79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79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79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79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79"/>
            <p:cNvSpPr/>
            <p:nvPr/>
          </p:nvSpPr>
          <p:spPr>
            <a:xfrm>
              <a:off x="4915725" y="3008700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79"/>
            <p:cNvSpPr/>
            <p:nvPr/>
          </p:nvSpPr>
          <p:spPr>
            <a:xfrm>
              <a:off x="4982725" y="3075700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3" name="Google Shape;3613;p79"/>
          <p:cNvSpPr/>
          <p:nvPr/>
        </p:nvSpPr>
        <p:spPr>
          <a:xfrm>
            <a:off x="-633234" y="4480418"/>
            <a:ext cx="1260859" cy="1260859"/>
          </a:xfrm>
          <a:custGeom>
            <a:rect b="b" l="l" r="r" t="t"/>
            <a:pathLst>
              <a:path extrusionOk="0" h="12657" w="12657">
                <a:moveTo>
                  <a:pt x="6329" y="1"/>
                </a:moveTo>
                <a:lnTo>
                  <a:pt x="1" y="6328"/>
                </a:lnTo>
                <a:lnTo>
                  <a:pt x="6329" y="12656"/>
                </a:lnTo>
                <a:lnTo>
                  <a:pt x="12656" y="6328"/>
                </a:lnTo>
                <a:lnTo>
                  <a:pt x="632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4" name="Google Shape;3614;p79"/>
          <p:cNvGrpSpPr/>
          <p:nvPr/>
        </p:nvGrpSpPr>
        <p:grpSpPr>
          <a:xfrm>
            <a:off x="-157629" y="4575200"/>
            <a:ext cx="1162705" cy="962710"/>
            <a:chOff x="2210400" y="2558550"/>
            <a:chExt cx="971025" cy="804000"/>
          </a:xfrm>
        </p:grpSpPr>
        <p:sp>
          <p:nvSpPr>
            <p:cNvPr id="3615" name="Google Shape;3615;p79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79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79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79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79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79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79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79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3" name="Google Shape;3623;p7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9">
    <p:spTree>
      <p:nvGrpSpPr>
        <p:cNvPr id="3624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8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626" name="Google Shape;3626;p80"/>
          <p:cNvGrpSpPr/>
          <p:nvPr/>
        </p:nvGrpSpPr>
        <p:grpSpPr>
          <a:xfrm>
            <a:off x="-406515" y="2667924"/>
            <a:ext cx="2872292" cy="2378232"/>
            <a:chOff x="2210400" y="2558550"/>
            <a:chExt cx="971025" cy="804000"/>
          </a:xfrm>
        </p:grpSpPr>
        <p:sp>
          <p:nvSpPr>
            <p:cNvPr id="3627" name="Google Shape;3627;p8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8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8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5" name="Google Shape;3635;p80"/>
          <p:cNvSpPr/>
          <p:nvPr/>
        </p:nvSpPr>
        <p:spPr>
          <a:xfrm>
            <a:off x="-120163" y="3013229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6" name="Google Shape;3636;p80"/>
          <p:cNvGrpSpPr/>
          <p:nvPr/>
        </p:nvGrpSpPr>
        <p:grpSpPr>
          <a:xfrm>
            <a:off x="-212688" y="1728454"/>
            <a:ext cx="1162531" cy="1161127"/>
            <a:chOff x="2651171" y="2397773"/>
            <a:chExt cx="2099568" cy="2097033"/>
          </a:xfrm>
        </p:grpSpPr>
        <p:sp>
          <p:nvSpPr>
            <p:cNvPr id="3637" name="Google Shape;3637;p80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0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9" name="Google Shape;3639;p80"/>
          <p:cNvGrpSpPr/>
          <p:nvPr/>
        </p:nvGrpSpPr>
        <p:grpSpPr>
          <a:xfrm flipH="1">
            <a:off x="7001242" y="-607438"/>
            <a:ext cx="3462093" cy="2866582"/>
            <a:chOff x="2210400" y="2558550"/>
            <a:chExt cx="971025" cy="804000"/>
          </a:xfrm>
        </p:grpSpPr>
        <p:sp>
          <p:nvSpPr>
            <p:cNvPr id="3640" name="Google Shape;3640;p8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8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8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8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8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8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8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8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8" name="Google Shape;3648;p80"/>
          <p:cNvGrpSpPr/>
          <p:nvPr/>
        </p:nvGrpSpPr>
        <p:grpSpPr>
          <a:xfrm>
            <a:off x="7001242" y="-1923288"/>
            <a:ext cx="3462093" cy="2866582"/>
            <a:chOff x="2210400" y="2558550"/>
            <a:chExt cx="971025" cy="804000"/>
          </a:xfrm>
        </p:grpSpPr>
        <p:sp>
          <p:nvSpPr>
            <p:cNvPr id="3649" name="Google Shape;3649;p8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8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8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8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8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8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8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0"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8" name="Google Shape;3658;p81"/>
          <p:cNvGrpSpPr/>
          <p:nvPr/>
        </p:nvGrpSpPr>
        <p:grpSpPr>
          <a:xfrm flipH="1">
            <a:off x="-1132828" y="4229014"/>
            <a:ext cx="2872823" cy="2439739"/>
            <a:chOff x="4665875" y="2808650"/>
            <a:chExt cx="993850" cy="844025"/>
          </a:xfrm>
        </p:grpSpPr>
        <p:sp>
          <p:nvSpPr>
            <p:cNvPr id="3659" name="Google Shape;3659;p81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81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1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1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81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81"/>
            <p:cNvSpPr/>
            <p:nvPr/>
          </p:nvSpPr>
          <p:spPr>
            <a:xfrm>
              <a:off x="4915725" y="3008700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81"/>
            <p:cNvSpPr/>
            <p:nvPr/>
          </p:nvSpPr>
          <p:spPr>
            <a:xfrm>
              <a:off x="4982725" y="3075700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6" name="Google Shape;3666;p81"/>
          <p:cNvGrpSpPr/>
          <p:nvPr/>
        </p:nvGrpSpPr>
        <p:grpSpPr>
          <a:xfrm flipH="1" rot="10800000">
            <a:off x="6655329" y="-930979"/>
            <a:ext cx="3039902" cy="2940963"/>
            <a:chOff x="5440750" y="1669400"/>
            <a:chExt cx="971525" cy="939875"/>
          </a:xfrm>
        </p:grpSpPr>
        <p:sp>
          <p:nvSpPr>
            <p:cNvPr id="3667" name="Google Shape;3667;p81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81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81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81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81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81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81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81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81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1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1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1"/>
            <p:cNvSpPr/>
            <p:nvPr/>
          </p:nvSpPr>
          <p:spPr>
            <a:xfrm>
              <a:off x="60609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1"/>
            <p:cNvSpPr/>
            <p:nvPr/>
          </p:nvSpPr>
          <p:spPr>
            <a:xfrm>
              <a:off x="6061425" y="2060700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1"/>
            <p:cNvSpPr/>
            <p:nvPr/>
          </p:nvSpPr>
          <p:spPr>
            <a:xfrm>
              <a:off x="6061900" y="2060225"/>
              <a:ext cx="950" cy="3300"/>
            </a:xfrm>
            <a:custGeom>
              <a:rect b="b" l="l" r="r" t="t"/>
              <a:pathLst>
                <a:path extrusionOk="0" h="132" w="38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81"/>
            <p:cNvSpPr/>
            <p:nvPr/>
          </p:nvSpPr>
          <p:spPr>
            <a:xfrm>
              <a:off x="6062825" y="2059775"/>
              <a:ext cx="500" cy="4200"/>
            </a:xfrm>
            <a:custGeom>
              <a:rect b="b" l="l" r="r" t="t"/>
              <a:pathLst>
                <a:path extrusionOk="0" h="168" w="2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1"/>
            <p:cNvSpPr/>
            <p:nvPr/>
          </p:nvSpPr>
          <p:spPr>
            <a:xfrm>
              <a:off x="6063300" y="2058850"/>
              <a:ext cx="475" cy="5600"/>
            </a:xfrm>
            <a:custGeom>
              <a:rect b="b" l="l" r="r" t="t"/>
              <a:pathLst>
                <a:path extrusionOk="0" h="224" w="19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81"/>
            <p:cNvSpPr/>
            <p:nvPr/>
          </p:nvSpPr>
          <p:spPr>
            <a:xfrm>
              <a:off x="6063750" y="2058375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81"/>
            <p:cNvSpPr/>
            <p:nvPr/>
          </p:nvSpPr>
          <p:spPr>
            <a:xfrm>
              <a:off x="6064225" y="2057900"/>
              <a:ext cx="475" cy="7475"/>
            </a:xfrm>
            <a:custGeom>
              <a:rect b="b" l="l" r="r" t="t"/>
              <a:pathLst>
                <a:path extrusionOk="0" h="299" w="19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1"/>
            <p:cNvSpPr/>
            <p:nvPr/>
          </p:nvSpPr>
          <p:spPr>
            <a:xfrm>
              <a:off x="606467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1"/>
            <p:cNvSpPr/>
            <p:nvPr/>
          </p:nvSpPr>
          <p:spPr>
            <a:xfrm>
              <a:off x="606515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1"/>
            <p:cNvSpPr/>
            <p:nvPr/>
          </p:nvSpPr>
          <p:spPr>
            <a:xfrm>
              <a:off x="6066075" y="2056525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1"/>
            <p:cNvSpPr/>
            <p:nvPr/>
          </p:nvSpPr>
          <p:spPr>
            <a:xfrm>
              <a:off x="6066550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1"/>
            <p:cNvSpPr/>
            <p:nvPr/>
          </p:nvSpPr>
          <p:spPr>
            <a:xfrm>
              <a:off x="60670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1"/>
            <p:cNvSpPr/>
            <p:nvPr/>
          </p:nvSpPr>
          <p:spPr>
            <a:xfrm>
              <a:off x="6067475" y="2054650"/>
              <a:ext cx="500" cy="13975"/>
            </a:xfrm>
            <a:custGeom>
              <a:rect b="b" l="l" r="r" t="t"/>
              <a:pathLst>
                <a:path extrusionOk="0" h="559" w="2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81"/>
            <p:cNvSpPr/>
            <p:nvPr/>
          </p:nvSpPr>
          <p:spPr>
            <a:xfrm>
              <a:off x="6067950" y="2054200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81"/>
            <p:cNvSpPr/>
            <p:nvPr/>
          </p:nvSpPr>
          <p:spPr>
            <a:xfrm>
              <a:off x="606840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81"/>
            <p:cNvSpPr/>
            <p:nvPr/>
          </p:nvSpPr>
          <p:spPr>
            <a:xfrm>
              <a:off x="606932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81"/>
            <p:cNvSpPr/>
            <p:nvPr/>
          </p:nvSpPr>
          <p:spPr>
            <a:xfrm>
              <a:off x="6069800" y="2052325"/>
              <a:ext cx="500" cy="18650"/>
            </a:xfrm>
            <a:custGeom>
              <a:rect b="b" l="l" r="r" t="t"/>
              <a:pathLst>
                <a:path extrusionOk="0" h="746" w="2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81"/>
            <p:cNvSpPr/>
            <p:nvPr/>
          </p:nvSpPr>
          <p:spPr>
            <a:xfrm>
              <a:off x="6070275" y="2051875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81"/>
            <p:cNvSpPr/>
            <p:nvPr/>
          </p:nvSpPr>
          <p:spPr>
            <a:xfrm>
              <a:off x="607072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81"/>
            <p:cNvSpPr/>
            <p:nvPr/>
          </p:nvSpPr>
          <p:spPr>
            <a:xfrm>
              <a:off x="6071200" y="2050925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81"/>
            <p:cNvSpPr/>
            <p:nvPr/>
          </p:nvSpPr>
          <p:spPr>
            <a:xfrm>
              <a:off x="6071675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81"/>
            <p:cNvSpPr/>
            <p:nvPr/>
          </p:nvSpPr>
          <p:spPr>
            <a:xfrm>
              <a:off x="6072600" y="2050000"/>
              <a:ext cx="475" cy="23750"/>
            </a:xfrm>
            <a:custGeom>
              <a:rect b="b" l="l" r="r" t="t"/>
              <a:pathLst>
                <a:path extrusionOk="0" h="950" w="19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81"/>
            <p:cNvSpPr/>
            <p:nvPr/>
          </p:nvSpPr>
          <p:spPr>
            <a:xfrm>
              <a:off x="60730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81"/>
            <p:cNvSpPr/>
            <p:nvPr/>
          </p:nvSpPr>
          <p:spPr>
            <a:xfrm>
              <a:off x="6073525" y="2048600"/>
              <a:ext cx="500" cy="26075"/>
            </a:xfrm>
            <a:custGeom>
              <a:rect b="b" l="l" r="r" t="t"/>
              <a:pathLst>
                <a:path extrusionOk="0" h="1043" w="2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81"/>
            <p:cNvSpPr/>
            <p:nvPr/>
          </p:nvSpPr>
          <p:spPr>
            <a:xfrm>
              <a:off x="6074000" y="2048150"/>
              <a:ext cx="475" cy="27000"/>
            </a:xfrm>
            <a:custGeom>
              <a:rect b="b" l="l" r="r" t="t"/>
              <a:pathLst>
                <a:path extrusionOk="0" h="1080" w="19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1"/>
            <p:cNvSpPr/>
            <p:nvPr/>
          </p:nvSpPr>
          <p:spPr>
            <a:xfrm>
              <a:off x="6074450" y="2047675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1"/>
            <p:cNvSpPr/>
            <p:nvPr/>
          </p:nvSpPr>
          <p:spPr>
            <a:xfrm>
              <a:off x="60749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1"/>
            <p:cNvSpPr/>
            <p:nvPr/>
          </p:nvSpPr>
          <p:spPr>
            <a:xfrm>
              <a:off x="6075850" y="2046750"/>
              <a:ext cx="500" cy="30250"/>
            </a:xfrm>
            <a:custGeom>
              <a:rect b="b" l="l" r="r" t="t"/>
              <a:pathLst>
                <a:path extrusionOk="0" h="1210" w="2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1"/>
            <p:cNvSpPr/>
            <p:nvPr/>
          </p:nvSpPr>
          <p:spPr>
            <a:xfrm>
              <a:off x="6076325" y="2045825"/>
              <a:ext cx="475" cy="31650"/>
            </a:xfrm>
            <a:custGeom>
              <a:rect b="b" l="l" r="r" t="t"/>
              <a:pathLst>
                <a:path extrusionOk="0" h="1266" w="19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1"/>
            <p:cNvSpPr/>
            <p:nvPr/>
          </p:nvSpPr>
          <p:spPr>
            <a:xfrm>
              <a:off x="607677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81"/>
            <p:cNvSpPr/>
            <p:nvPr/>
          </p:nvSpPr>
          <p:spPr>
            <a:xfrm>
              <a:off x="6077250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81"/>
            <p:cNvSpPr/>
            <p:nvPr/>
          </p:nvSpPr>
          <p:spPr>
            <a:xfrm>
              <a:off x="60777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81"/>
            <p:cNvSpPr/>
            <p:nvPr/>
          </p:nvSpPr>
          <p:spPr>
            <a:xfrm>
              <a:off x="60781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81"/>
            <p:cNvSpPr/>
            <p:nvPr/>
          </p:nvSpPr>
          <p:spPr>
            <a:xfrm>
              <a:off x="60791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81"/>
            <p:cNvSpPr/>
            <p:nvPr/>
          </p:nvSpPr>
          <p:spPr>
            <a:xfrm>
              <a:off x="6079575" y="2042550"/>
              <a:ext cx="500" cy="38175"/>
            </a:xfrm>
            <a:custGeom>
              <a:rect b="b" l="l" r="r" t="t"/>
              <a:pathLst>
                <a:path extrusionOk="0" h="1527" w="2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81"/>
            <p:cNvSpPr/>
            <p:nvPr/>
          </p:nvSpPr>
          <p:spPr>
            <a:xfrm>
              <a:off x="6080050" y="2042100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81"/>
            <p:cNvSpPr/>
            <p:nvPr/>
          </p:nvSpPr>
          <p:spPr>
            <a:xfrm>
              <a:off x="6080500" y="2041625"/>
              <a:ext cx="500" cy="40050"/>
            </a:xfrm>
            <a:custGeom>
              <a:rect b="b" l="l" r="r" t="t"/>
              <a:pathLst>
                <a:path extrusionOk="0" h="1602" w="2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81"/>
            <p:cNvSpPr/>
            <p:nvPr/>
          </p:nvSpPr>
          <p:spPr>
            <a:xfrm>
              <a:off x="6080975" y="2041150"/>
              <a:ext cx="475" cy="41450"/>
            </a:xfrm>
            <a:custGeom>
              <a:rect b="b" l="l" r="r" t="t"/>
              <a:pathLst>
                <a:path extrusionOk="0" h="1658" w="19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81"/>
            <p:cNvSpPr/>
            <p:nvPr/>
          </p:nvSpPr>
          <p:spPr>
            <a:xfrm>
              <a:off x="6081425" y="2040700"/>
              <a:ext cx="975" cy="42350"/>
            </a:xfrm>
            <a:custGeom>
              <a:rect b="b" l="l" r="r" t="t"/>
              <a:pathLst>
                <a:path extrusionOk="0" h="1694" w="39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81"/>
            <p:cNvSpPr/>
            <p:nvPr/>
          </p:nvSpPr>
          <p:spPr>
            <a:xfrm>
              <a:off x="6082375" y="2040225"/>
              <a:ext cx="475" cy="43300"/>
            </a:xfrm>
            <a:custGeom>
              <a:rect b="b" l="l" r="r" t="t"/>
              <a:pathLst>
                <a:path extrusionOk="0" h="1732" w="19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81"/>
            <p:cNvSpPr/>
            <p:nvPr/>
          </p:nvSpPr>
          <p:spPr>
            <a:xfrm>
              <a:off x="6082825" y="2039300"/>
              <a:ext cx="500" cy="44700"/>
            </a:xfrm>
            <a:custGeom>
              <a:rect b="b" l="l" r="r" t="t"/>
              <a:pathLst>
                <a:path extrusionOk="0" h="1788" w="2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81"/>
            <p:cNvSpPr/>
            <p:nvPr/>
          </p:nvSpPr>
          <p:spPr>
            <a:xfrm>
              <a:off x="6083300" y="2038825"/>
              <a:ext cx="475" cy="45625"/>
            </a:xfrm>
            <a:custGeom>
              <a:rect b="b" l="l" r="r" t="t"/>
              <a:pathLst>
                <a:path extrusionOk="0" h="1825" w="19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1"/>
            <p:cNvSpPr/>
            <p:nvPr/>
          </p:nvSpPr>
          <p:spPr>
            <a:xfrm>
              <a:off x="60837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1"/>
            <p:cNvSpPr/>
            <p:nvPr/>
          </p:nvSpPr>
          <p:spPr>
            <a:xfrm>
              <a:off x="6084225" y="2037900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81"/>
            <p:cNvSpPr/>
            <p:nvPr/>
          </p:nvSpPr>
          <p:spPr>
            <a:xfrm>
              <a:off x="6084700" y="2037450"/>
              <a:ext cx="950" cy="48875"/>
            </a:xfrm>
            <a:custGeom>
              <a:rect b="b" l="l" r="r" t="t"/>
              <a:pathLst>
                <a:path extrusionOk="0" h="1955" w="38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81"/>
            <p:cNvSpPr/>
            <p:nvPr/>
          </p:nvSpPr>
          <p:spPr>
            <a:xfrm>
              <a:off x="6085625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1"/>
            <p:cNvSpPr/>
            <p:nvPr/>
          </p:nvSpPr>
          <p:spPr>
            <a:xfrm>
              <a:off x="608607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1"/>
            <p:cNvSpPr/>
            <p:nvPr/>
          </p:nvSpPr>
          <p:spPr>
            <a:xfrm>
              <a:off x="6086550" y="2035575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1"/>
            <p:cNvSpPr/>
            <p:nvPr/>
          </p:nvSpPr>
          <p:spPr>
            <a:xfrm>
              <a:off x="6087025" y="2035125"/>
              <a:ext cx="475" cy="53050"/>
            </a:xfrm>
            <a:custGeom>
              <a:rect b="b" l="l" r="r" t="t"/>
              <a:pathLst>
                <a:path extrusionOk="0" h="2122" w="19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1"/>
            <p:cNvSpPr/>
            <p:nvPr/>
          </p:nvSpPr>
          <p:spPr>
            <a:xfrm>
              <a:off x="608747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1"/>
            <p:cNvSpPr/>
            <p:nvPr/>
          </p:nvSpPr>
          <p:spPr>
            <a:xfrm>
              <a:off x="608795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1"/>
            <p:cNvSpPr/>
            <p:nvPr/>
          </p:nvSpPr>
          <p:spPr>
            <a:xfrm>
              <a:off x="6088875" y="2033725"/>
              <a:ext cx="500" cy="56325"/>
            </a:xfrm>
            <a:custGeom>
              <a:rect b="b" l="l" r="r" t="t"/>
              <a:pathLst>
                <a:path extrusionOk="0" h="2253" w="2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1"/>
            <p:cNvSpPr/>
            <p:nvPr/>
          </p:nvSpPr>
          <p:spPr>
            <a:xfrm>
              <a:off x="6089350" y="2032775"/>
              <a:ext cx="475" cy="57725"/>
            </a:xfrm>
            <a:custGeom>
              <a:rect b="b" l="l" r="r" t="t"/>
              <a:pathLst>
                <a:path extrusionOk="0" h="2309" w="19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81"/>
            <p:cNvSpPr/>
            <p:nvPr/>
          </p:nvSpPr>
          <p:spPr>
            <a:xfrm>
              <a:off x="6089800" y="2032775"/>
              <a:ext cx="500" cy="58200"/>
            </a:xfrm>
            <a:custGeom>
              <a:rect b="b" l="l" r="r" t="t"/>
              <a:pathLst>
                <a:path extrusionOk="0" h="2328" w="2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81"/>
            <p:cNvSpPr/>
            <p:nvPr/>
          </p:nvSpPr>
          <p:spPr>
            <a:xfrm>
              <a:off x="6090275" y="2032775"/>
              <a:ext cx="500" cy="57725"/>
            </a:xfrm>
            <a:custGeom>
              <a:rect b="b" l="l" r="r" t="t"/>
              <a:pathLst>
                <a:path extrusionOk="0" h="2309" w="2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81"/>
            <p:cNvSpPr/>
            <p:nvPr/>
          </p:nvSpPr>
          <p:spPr>
            <a:xfrm>
              <a:off x="6090750" y="2033250"/>
              <a:ext cx="475" cy="56800"/>
            </a:xfrm>
            <a:custGeom>
              <a:rect b="b" l="l" r="r" t="t"/>
              <a:pathLst>
                <a:path extrusionOk="0" h="2272" w="19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81"/>
            <p:cNvSpPr/>
            <p:nvPr/>
          </p:nvSpPr>
          <p:spPr>
            <a:xfrm>
              <a:off x="609120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81"/>
            <p:cNvSpPr/>
            <p:nvPr/>
          </p:nvSpPr>
          <p:spPr>
            <a:xfrm>
              <a:off x="609212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81"/>
            <p:cNvSpPr/>
            <p:nvPr/>
          </p:nvSpPr>
          <p:spPr>
            <a:xfrm>
              <a:off x="6092600" y="2035125"/>
              <a:ext cx="500" cy="53050"/>
            </a:xfrm>
            <a:custGeom>
              <a:rect b="b" l="l" r="r" t="t"/>
              <a:pathLst>
                <a:path extrusionOk="0" h="2122" w="2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81"/>
            <p:cNvSpPr/>
            <p:nvPr/>
          </p:nvSpPr>
          <p:spPr>
            <a:xfrm>
              <a:off x="6093075" y="2035575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81"/>
            <p:cNvSpPr/>
            <p:nvPr/>
          </p:nvSpPr>
          <p:spPr>
            <a:xfrm>
              <a:off x="609352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81"/>
            <p:cNvSpPr/>
            <p:nvPr/>
          </p:nvSpPr>
          <p:spPr>
            <a:xfrm>
              <a:off x="6094000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81"/>
            <p:cNvSpPr/>
            <p:nvPr/>
          </p:nvSpPr>
          <p:spPr>
            <a:xfrm>
              <a:off x="6094450" y="2037450"/>
              <a:ext cx="975" cy="48875"/>
            </a:xfrm>
            <a:custGeom>
              <a:rect b="b" l="l" r="r" t="t"/>
              <a:pathLst>
                <a:path extrusionOk="0" h="1955" w="39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81"/>
            <p:cNvSpPr/>
            <p:nvPr/>
          </p:nvSpPr>
          <p:spPr>
            <a:xfrm>
              <a:off x="6095400" y="2037900"/>
              <a:ext cx="475" cy="47950"/>
            </a:xfrm>
            <a:custGeom>
              <a:rect b="b" l="l" r="r" t="t"/>
              <a:pathLst>
                <a:path extrusionOk="0" h="1918" w="19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81"/>
            <p:cNvSpPr/>
            <p:nvPr/>
          </p:nvSpPr>
          <p:spPr>
            <a:xfrm>
              <a:off x="60958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81"/>
            <p:cNvSpPr/>
            <p:nvPr/>
          </p:nvSpPr>
          <p:spPr>
            <a:xfrm>
              <a:off x="6096325" y="2038825"/>
              <a:ext cx="500" cy="45625"/>
            </a:xfrm>
            <a:custGeom>
              <a:rect b="b" l="l" r="r" t="t"/>
              <a:pathLst>
                <a:path extrusionOk="0" h="1825" w="2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81"/>
            <p:cNvSpPr/>
            <p:nvPr/>
          </p:nvSpPr>
          <p:spPr>
            <a:xfrm>
              <a:off x="6096800" y="2039300"/>
              <a:ext cx="475" cy="44700"/>
            </a:xfrm>
            <a:custGeom>
              <a:rect b="b" l="l" r="r" t="t"/>
              <a:pathLst>
                <a:path extrusionOk="0" h="1788" w="19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81"/>
            <p:cNvSpPr/>
            <p:nvPr/>
          </p:nvSpPr>
          <p:spPr>
            <a:xfrm>
              <a:off x="6097250" y="2040225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81"/>
            <p:cNvSpPr/>
            <p:nvPr/>
          </p:nvSpPr>
          <p:spPr>
            <a:xfrm>
              <a:off x="6097725" y="2040700"/>
              <a:ext cx="950" cy="42350"/>
            </a:xfrm>
            <a:custGeom>
              <a:rect b="b" l="l" r="r" t="t"/>
              <a:pathLst>
                <a:path extrusionOk="0" h="1694" w="38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81"/>
            <p:cNvSpPr/>
            <p:nvPr/>
          </p:nvSpPr>
          <p:spPr>
            <a:xfrm>
              <a:off x="6098650" y="2041150"/>
              <a:ext cx="500" cy="41450"/>
            </a:xfrm>
            <a:custGeom>
              <a:rect b="b" l="l" r="r" t="t"/>
              <a:pathLst>
                <a:path extrusionOk="0" h="1658" w="2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81"/>
            <p:cNvSpPr/>
            <p:nvPr/>
          </p:nvSpPr>
          <p:spPr>
            <a:xfrm>
              <a:off x="6099125" y="2041625"/>
              <a:ext cx="475" cy="40050"/>
            </a:xfrm>
            <a:custGeom>
              <a:rect b="b" l="l" r="r" t="t"/>
              <a:pathLst>
                <a:path extrusionOk="0" h="1602" w="19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1"/>
            <p:cNvSpPr/>
            <p:nvPr/>
          </p:nvSpPr>
          <p:spPr>
            <a:xfrm>
              <a:off x="6099575" y="2042100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1"/>
            <p:cNvSpPr/>
            <p:nvPr/>
          </p:nvSpPr>
          <p:spPr>
            <a:xfrm>
              <a:off x="6100050" y="2042550"/>
              <a:ext cx="475" cy="38175"/>
            </a:xfrm>
            <a:custGeom>
              <a:rect b="b" l="l" r="r" t="t"/>
              <a:pathLst>
                <a:path extrusionOk="0" h="1527" w="19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81"/>
            <p:cNvSpPr/>
            <p:nvPr/>
          </p:nvSpPr>
          <p:spPr>
            <a:xfrm>
              <a:off x="61005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81"/>
            <p:cNvSpPr/>
            <p:nvPr/>
          </p:nvSpPr>
          <p:spPr>
            <a:xfrm>
              <a:off x="61009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81"/>
            <p:cNvSpPr/>
            <p:nvPr/>
          </p:nvSpPr>
          <p:spPr>
            <a:xfrm>
              <a:off x="61019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1"/>
            <p:cNvSpPr/>
            <p:nvPr/>
          </p:nvSpPr>
          <p:spPr>
            <a:xfrm>
              <a:off x="6102375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1"/>
            <p:cNvSpPr/>
            <p:nvPr/>
          </p:nvSpPr>
          <p:spPr>
            <a:xfrm>
              <a:off x="610282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1"/>
            <p:cNvSpPr/>
            <p:nvPr/>
          </p:nvSpPr>
          <p:spPr>
            <a:xfrm>
              <a:off x="6103300" y="2045825"/>
              <a:ext cx="500" cy="31650"/>
            </a:xfrm>
            <a:custGeom>
              <a:rect b="b" l="l" r="r" t="t"/>
              <a:pathLst>
                <a:path extrusionOk="0" h="1266" w="2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81"/>
            <p:cNvSpPr/>
            <p:nvPr/>
          </p:nvSpPr>
          <p:spPr>
            <a:xfrm>
              <a:off x="6103775" y="2046750"/>
              <a:ext cx="475" cy="30250"/>
            </a:xfrm>
            <a:custGeom>
              <a:rect b="b" l="l" r="r" t="t"/>
              <a:pathLst>
                <a:path extrusionOk="0" h="1210" w="19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81"/>
            <p:cNvSpPr/>
            <p:nvPr/>
          </p:nvSpPr>
          <p:spPr>
            <a:xfrm>
              <a:off x="61042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1"/>
            <p:cNvSpPr/>
            <p:nvPr/>
          </p:nvSpPr>
          <p:spPr>
            <a:xfrm>
              <a:off x="6105175" y="2047675"/>
              <a:ext cx="475" cy="28400"/>
            </a:xfrm>
            <a:custGeom>
              <a:rect b="b" l="l" r="r" t="t"/>
              <a:pathLst>
                <a:path extrusionOk="0" h="1136" w="19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81"/>
            <p:cNvSpPr/>
            <p:nvPr/>
          </p:nvSpPr>
          <p:spPr>
            <a:xfrm>
              <a:off x="6105625" y="2048150"/>
              <a:ext cx="500" cy="27000"/>
            </a:xfrm>
            <a:custGeom>
              <a:rect b="b" l="l" r="r" t="t"/>
              <a:pathLst>
                <a:path extrusionOk="0" h="1080" w="2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81"/>
            <p:cNvSpPr/>
            <p:nvPr/>
          </p:nvSpPr>
          <p:spPr>
            <a:xfrm>
              <a:off x="6106100" y="2048600"/>
              <a:ext cx="475" cy="26075"/>
            </a:xfrm>
            <a:custGeom>
              <a:rect b="b" l="l" r="r" t="t"/>
              <a:pathLst>
                <a:path extrusionOk="0" h="1043" w="19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1"/>
            <p:cNvSpPr/>
            <p:nvPr/>
          </p:nvSpPr>
          <p:spPr>
            <a:xfrm>
              <a:off x="61065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1"/>
            <p:cNvSpPr/>
            <p:nvPr/>
          </p:nvSpPr>
          <p:spPr>
            <a:xfrm>
              <a:off x="6107025" y="2050000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81"/>
            <p:cNvSpPr/>
            <p:nvPr/>
          </p:nvSpPr>
          <p:spPr>
            <a:xfrm>
              <a:off x="6107500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81"/>
            <p:cNvSpPr/>
            <p:nvPr/>
          </p:nvSpPr>
          <p:spPr>
            <a:xfrm>
              <a:off x="6108425" y="2050925"/>
              <a:ext cx="475" cy="21900"/>
            </a:xfrm>
            <a:custGeom>
              <a:rect b="b" l="l" r="r" t="t"/>
              <a:pathLst>
                <a:path extrusionOk="0" h="876" w="19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81"/>
            <p:cNvSpPr/>
            <p:nvPr/>
          </p:nvSpPr>
          <p:spPr>
            <a:xfrm>
              <a:off x="610887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1"/>
            <p:cNvSpPr/>
            <p:nvPr/>
          </p:nvSpPr>
          <p:spPr>
            <a:xfrm>
              <a:off x="6109350" y="2051875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1"/>
            <p:cNvSpPr/>
            <p:nvPr/>
          </p:nvSpPr>
          <p:spPr>
            <a:xfrm>
              <a:off x="6109825" y="2052325"/>
              <a:ext cx="475" cy="18650"/>
            </a:xfrm>
            <a:custGeom>
              <a:rect b="b" l="l" r="r" t="t"/>
              <a:pathLst>
                <a:path extrusionOk="0" h="746" w="19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1"/>
            <p:cNvSpPr/>
            <p:nvPr/>
          </p:nvSpPr>
          <p:spPr>
            <a:xfrm>
              <a:off x="611027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1"/>
            <p:cNvSpPr/>
            <p:nvPr/>
          </p:nvSpPr>
          <p:spPr>
            <a:xfrm>
              <a:off x="611075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1"/>
            <p:cNvSpPr/>
            <p:nvPr/>
          </p:nvSpPr>
          <p:spPr>
            <a:xfrm>
              <a:off x="6111675" y="2054200"/>
              <a:ext cx="500" cy="15375"/>
            </a:xfrm>
            <a:custGeom>
              <a:rect b="b" l="l" r="r" t="t"/>
              <a:pathLst>
                <a:path extrusionOk="0" h="615" w="2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81"/>
            <p:cNvSpPr/>
            <p:nvPr/>
          </p:nvSpPr>
          <p:spPr>
            <a:xfrm>
              <a:off x="6112150" y="2054650"/>
              <a:ext cx="475" cy="13975"/>
            </a:xfrm>
            <a:custGeom>
              <a:rect b="b" l="l" r="r" t="t"/>
              <a:pathLst>
                <a:path extrusionOk="0" h="559" w="19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81"/>
            <p:cNvSpPr/>
            <p:nvPr/>
          </p:nvSpPr>
          <p:spPr>
            <a:xfrm>
              <a:off x="61126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81"/>
            <p:cNvSpPr/>
            <p:nvPr/>
          </p:nvSpPr>
          <p:spPr>
            <a:xfrm>
              <a:off x="6113075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81"/>
            <p:cNvSpPr/>
            <p:nvPr/>
          </p:nvSpPr>
          <p:spPr>
            <a:xfrm>
              <a:off x="6113550" y="2056525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81"/>
            <p:cNvSpPr/>
            <p:nvPr/>
          </p:nvSpPr>
          <p:spPr>
            <a:xfrm>
              <a:off x="611400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81"/>
            <p:cNvSpPr/>
            <p:nvPr/>
          </p:nvSpPr>
          <p:spPr>
            <a:xfrm>
              <a:off x="611492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81"/>
            <p:cNvSpPr/>
            <p:nvPr/>
          </p:nvSpPr>
          <p:spPr>
            <a:xfrm>
              <a:off x="6115400" y="2057900"/>
              <a:ext cx="500" cy="7475"/>
            </a:xfrm>
            <a:custGeom>
              <a:rect b="b" l="l" r="r" t="t"/>
              <a:pathLst>
                <a:path extrusionOk="0" h="299" w="2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81"/>
            <p:cNvSpPr/>
            <p:nvPr/>
          </p:nvSpPr>
          <p:spPr>
            <a:xfrm>
              <a:off x="6115875" y="2058375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81"/>
            <p:cNvSpPr/>
            <p:nvPr/>
          </p:nvSpPr>
          <p:spPr>
            <a:xfrm>
              <a:off x="6116325" y="2058850"/>
              <a:ext cx="500" cy="5600"/>
            </a:xfrm>
            <a:custGeom>
              <a:rect b="b" l="l" r="r" t="t"/>
              <a:pathLst>
                <a:path extrusionOk="0" h="224" w="2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81"/>
            <p:cNvSpPr/>
            <p:nvPr/>
          </p:nvSpPr>
          <p:spPr>
            <a:xfrm>
              <a:off x="6116800" y="2059775"/>
              <a:ext cx="475" cy="4200"/>
            </a:xfrm>
            <a:custGeom>
              <a:rect b="b" l="l" r="r" t="t"/>
              <a:pathLst>
                <a:path extrusionOk="0" h="168" w="19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81"/>
            <p:cNvSpPr/>
            <p:nvPr/>
          </p:nvSpPr>
          <p:spPr>
            <a:xfrm>
              <a:off x="6117250" y="2060225"/>
              <a:ext cx="975" cy="3300"/>
            </a:xfrm>
            <a:custGeom>
              <a:rect b="b" l="l" r="r" t="t"/>
              <a:pathLst>
                <a:path extrusionOk="0" h="132" w="39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81"/>
            <p:cNvSpPr/>
            <p:nvPr/>
          </p:nvSpPr>
          <p:spPr>
            <a:xfrm>
              <a:off x="6118200" y="2060700"/>
              <a:ext cx="475" cy="2350"/>
            </a:xfrm>
            <a:custGeom>
              <a:rect b="b" l="l" r="r" t="t"/>
              <a:pathLst>
                <a:path extrusionOk="0" h="94" w="19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81"/>
            <p:cNvSpPr/>
            <p:nvPr/>
          </p:nvSpPr>
          <p:spPr>
            <a:xfrm>
              <a:off x="61186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81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6" name="Google Shape;3786;p81"/>
          <p:cNvGrpSpPr/>
          <p:nvPr/>
        </p:nvGrpSpPr>
        <p:grpSpPr>
          <a:xfrm flipH="1">
            <a:off x="8104285" y="1416237"/>
            <a:ext cx="2872292" cy="2378232"/>
            <a:chOff x="2210400" y="2558550"/>
            <a:chExt cx="971025" cy="804000"/>
          </a:xfrm>
        </p:grpSpPr>
        <p:sp>
          <p:nvSpPr>
            <p:cNvPr id="3787" name="Google Shape;3787;p81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81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81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81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1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81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81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1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5" name="Google Shape;3795;p81"/>
          <p:cNvSpPr/>
          <p:nvPr/>
        </p:nvSpPr>
        <p:spPr>
          <a:xfrm>
            <a:off x="8275080" y="645579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6" name="Google Shape;3796;p81"/>
          <p:cNvGrpSpPr/>
          <p:nvPr/>
        </p:nvGrpSpPr>
        <p:grpSpPr>
          <a:xfrm>
            <a:off x="8338699" y="3631379"/>
            <a:ext cx="1162531" cy="1161127"/>
            <a:chOff x="2651171" y="2397773"/>
            <a:chExt cx="2099568" cy="2097033"/>
          </a:xfrm>
        </p:grpSpPr>
        <p:sp>
          <p:nvSpPr>
            <p:cNvPr id="3797" name="Google Shape;3797;p81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1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9" name="Google Shape;3799;p81"/>
          <p:cNvSpPr/>
          <p:nvPr/>
        </p:nvSpPr>
        <p:spPr>
          <a:xfrm flipH="1">
            <a:off x="7466496" y="-478036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8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>
            <p:ph type="title"/>
          </p:nvPr>
        </p:nvSpPr>
        <p:spPr>
          <a:xfrm>
            <a:off x="2559863" y="1223550"/>
            <a:ext cx="5455500" cy="96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9"/>
          <p:cNvSpPr txBox="1"/>
          <p:nvPr>
            <p:ph idx="1" type="subTitle"/>
          </p:nvPr>
        </p:nvSpPr>
        <p:spPr>
          <a:xfrm>
            <a:off x="2555175" y="2191066"/>
            <a:ext cx="5455500" cy="1728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3" name="Google Shape;173;p9"/>
          <p:cNvGrpSpPr/>
          <p:nvPr/>
        </p:nvGrpSpPr>
        <p:grpSpPr>
          <a:xfrm>
            <a:off x="8327550" y="2465415"/>
            <a:ext cx="207172" cy="554372"/>
            <a:chOff x="568750" y="238125"/>
            <a:chExt cx="402275" cy="1076450"/>
          </a:xfrm>
        </p:grpSpPr>
        <p:sp>
          <p:nvSpPr>
            <p:cNvPr id="174" name="Google Shape;174;p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9"/>
          <p:cNvGrpSpPr/>
          <p:nvPr/>
        </p:nvGrpSpPr>
        <p:grpSpPr>
          <a:xfrm>
            <a:off x="715088" y="309173"/>
            <a:ext cx="207172" cy="321077"/>
            <a:chOff x="8428900" y="4287435"/>
            <a:chExt cx="207172" cy="321077"/>
          </a:xfrm>
        </p:grpSpPr>
        <p:sp>
          <p:nvSpPr>
            <p:cNvPr id="181" name="Google Shape;181;p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9"/>
          <p:cNvGrpSpPr/>
          <p:nvPr/>
        </p:nvGrpSpPr>
        <p:grpSpPr>
          <a:xfrm rot="-5400000">
            <a:off x="3023511" y="4317711"/>
            <a:ext cx="290453" cy="699769"/>
            <a:chOff x="932686" y="381461"/>
            <a:chExt cx="290453" cy="699769"/>
          </a:xfrm>
        </p:grpSpPr>
        <p:sp>
          <p:nvSpPr>
            <p:cNvPr id="186" name="Google Shape;186;p9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11"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2" name="Google Shape;3802;p82"/>
          <p:cNvGrpSpPr/>
          <p:nvPr/>
        </p:nvGrpSpPr>
        <p:grpSpPr>
          <a:xfrm flipH="1">
            <a:off x="7000981" y="-297378"/>
            <a:ext cx="2216073" cy="1834889"/>
            <a:chOff x="2210400" y="2558550"/>
            <a:chExt cx="971025" cy="804000"/>
          </a:xfrm>
        </p:grpSpPr>
        <p:sp>
          <p:nvSpPr>
            <p:cNvPr id="3803" name="Google Shape;3803;p82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82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2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82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82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2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2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2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1" name="Google Shape;3811;p82"/>
          <p:cNvGrpSpPr/>
          <p:nvPr/>
        </p:nvGrpSpPr>
        <p:grpSpPr>
          <a:xfrm flipH="1">
            <a:off x="6695833" y="172716"/>
            <a:ext cx="849275" cy="848250"/>
            <a:chOff x="2651171" y="2397773"/>
            <a:chExt cx="2099568" cy="2097033"/>
          </a:xfrm>
        </p:grpSpPr>
        <p:sp>
          <p:nvSpPr>
            <p:cNvPr id="3812" name="Google Shape;3812;p82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82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4" name="Google Shape;3814;p82"/>
          <p:cNvGrpSpPr/>
          <p:nvPr/>
        </p:nvGrpSpPr>
        <p:grpSpPr>
          <a:xfrm>
            <a:off x="-2918240" y="470505"/>
            <a:ext cx="4015313" cy="3884503"/>
            <a:chOff x="5440750" y="1669400"/>
            <a:chExt cx="971525" cy="939875"/>
          </a:xfrm>
        </p:grpSpPr>
        <p:sp>
          <p:nvSpPr>
            <p:cNvPr id="3815" name="Google Shape;3815;p82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82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2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2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2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2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2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82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82"/>
            <p:cNvSpPr/>
            <p:nvPr/>
          </p:nvSpPr>
          <p:spPr>
            <a:xfrm>
              <a:off x="6204849" y="1860282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82"/>
            <p:cNvSpPr/>
            <p:nvPr/>
          </p:nvSpPr>
          <p:spPr>
            <a:xfrm>
              <a:off x="6199274" y="1854707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82"/>
            <p:cNvSpPr/>
            <p:nvPr/>
          </p:nvSpPr>
          <p:spPr>
            <a:xfrm>
              <a:off x="6227649" y="1883082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82"/>
            <p:cNvSpPr/>
            <p:nvPr/>
          </p:nvSpPr>
          <p:spPr>
            <a:xfrm>
              <a:off x="60609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82"/>
            <p:cNvSpPr/>
            <p:nvPr/>
          </p:nvSpPr>
          <p:spPr>
            <a:xfrm>
              <a:off x="6061425" y="2060700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82"/>
            <p:cNvSpPr/>
            <p:nvPr/>
          </p:nvSpPr>
          <p:spPr>
            <a:xfrm>
              <a:off x="6061900" y="2060225"/>
              <a:ext cx="950" cy="3300"/>
            </a:xfrm>
            <a:custGeom>
              <a:rect b="b" l="l" r="r" t="t"/>
              <a:pathLst>
                <a:path extrusionOk="0" h="132" w="38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82"/>
            <p:cNvSpPr/>
            <p:nvPr/>
          </p:nvSpPr>
          <p:spPr>
            <a:xfrm>
              <a:off x="6062825" y="2059775"/>
              <a:ext cx="500" cy="4200"/>
            </a:xfrm>
            <a:custGeom>
              <a:rect b="b" l="l" r="r" t="t"/>
              <a:pathLst>
                <a:path extrusionOk="0" h="168" w="2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2"/>
            <p:cNvSpPr/>
            <p:nvPr/>
          </p:nvSpPr>
          <p:spPr>
            <a:xfrm>
              <a:off x="6063300" y="2058850"/>
              <a:ext cx="475" cy="5600"/>
            </a:xfrm>
            <a:custGeom>
              <a:rect b="b" l="l" r="r" t="t"/>
              <a:pathLst>
                <a:path extrusionOk="0" h="224" w="19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2"/>
            <p:cNvSpPr/>
            <p:nvPr/>
          </p:nvSpPr>
          <p:spPr>
            <a:xfrm>
              <a:off x="6063750" y="2058375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82"/>
            <p:cNvSpPr/>
            <p:nvPr/>
          </p:nvSpPr>
          <p:spPr>
            <a:xfrm>
              <a:off x="6064225" y="2057900"/>
              <a:ext cx="475" cy="7475"/>
            </a:xfrm>
            <a:custGeom>
              <a:rect b="b" l="l" r="r" t="t"/>
              <a:pathLst>
                <a:path extrusionOk="0" h="299" w="19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82"/>
            <p:cNvSpPr/>
            <p:nvPr/>
          </p:nvSpPr>
          <p:spPr>
            <a:xfrm>
              <a:off x="606467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82"/>
            <p:cNvSpPr/>
            <p:nvPr/>
          </p:nvSpPr>
          <p:spPr>
            <a:xfrm>
              <a:off x="606515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82"/>
            <p:cNvSpPr/>
            <p:nvPr/>
          </p:nvSpPr>
          <p:spPr>
            <a:xfrm>
              <a:off x="6066075" y="2056525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82"/>
            <p:cNvSpPr/>
            <p:nvPr/>
          </p:nvSpPr>
          <p:spPr>
            <a:xfrm>
              <a:off x="6066550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82"/>
            <p:cNvSpPr/>
            <p:nvPr/>
          </p:nvSpPr>
          <p:spPr>
            <a:xfrm>
              <a:off x="60670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82"/>
            <p:cNvSpPr/>
            <p:nvPr/>
          </p:nvSpPr>
          <p:spPr>
            <a:xfrm>
              <a:off x="6067475" y="2054650"/>
              <a:ext cx="500" cy="13975"/>
            </a:xfrm>
            <a:custGeom>
              <a:rect b="b" l="l" r="r" t="t"/>
              <a:pathLst>
                <a:path extrusionOk="0" h="559" w="2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82"/>
            <p:cNvSpPr/>
            <p:nvPr/>
          </p:nvSpPr>
          <p:spPr>
            <a:xfrm>
              <a:off x="6067950" y="2054200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82"/>
            <p:cNvSpPr/>
            <p:nvPr/>
          </p:nvSpPr>
          <p:spPr>
            <a:xfrm>
              <a:off x="606840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82"/>
            <p:cNvSpPr/>
            <p:nvPr/>
          </p:nvSpPr>
          <p:spPr>
            <a:xfrm>
              <a:off x="606932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82"/>
            <p:cNvSpPr/>
            <p:nvPr/>
          </p:nvSpPr>
          <p:spPr>
            <a:xfrm>
              <a:off x="6069800" y="2052325"/>
              <a:ext cx="500" cy="18650"/>
            </a:xfrm>
            <a:custGeom>
              <a:rect b="b" l="l" r="r" t="t"/>
              <a:pathLst>
                <a:path extrusionOk="0" h="746" w="2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82"/>
            <p:cNvSpPr/>
            <p:nvPr/>
          </p:nvSpPr>
          <p:spPr>
            <a:xfrm>
              <a:off x="6070275" y="2051875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82"/>
            <p:cNvSpPr/>
            <p:nvPr/>
          </p:nvSpPr>
          <p:spPr>
            <a:xfrm>
              <a:off x="607072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82"/>
            <p:cNvSpPr/>
            <p:nvPr/>
          </p:nvSpPr>
          <p:spPr>
            <a:xfrm>
              <a:off x="6071200" y="2050925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82"/>
            <p:cNvSpPr/>
            <p:nvPr/>
          </p:nvSpPr>
          <p:spPr>
            <a:xfrm>
              <a:off x="6071675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82"/>
            <p:cNvSpPr/>
            <p:nvPr/>
          </p:nvSpPr>
          <p:spPr>
            <a:xfrm>
              <a:off x="6072600" y="2050000"/>
              <a:ext cx="475" cy="23750"/>
            </a:xfrm>
            <a:custGeom>
              <a:rect b="b" l="l" r="r" t="t"/>
              <a:pathLst>
                <a:path extrusionOk="0" h="950" w="19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82"/>
            <p:cNvSpPr/>
            <p:nvPr/>
          </p:nvSpPr>
          <p:spPr>
            <a:xfrm>
              <a:off x="60730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82"/>
            <p:cNvSpPr/>
            <p:nvPr/>
          </p:nvSpPr>
          <p:spPr>
            <a:xfrm>
              <a:off x="6073525" y="2048600"/>
              <a:ext cx="500" cy="26075"/>
            </a:xfrm>
            <a:custGeom>
              <a:rect b="b" l="l" r="r" t="t"/>
              <a:pathLst>
                <a:path extrusionOk="0" h="1043" w="2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82"/>
            <p:cNvSpPr/>
            <p:nvPr/>
          </p:nvSpPr>
          <p:spPr>
            <a:xfrm>
              <a:off x="6074000" y="2048150"/>
              <a:ext cx="475" cy="27000"/>
            </a:xfrm>
            <a:custGeom>
              <a:rect b="b" l="l" r="r" t="t"/>
              <a:pathLst>
                <a:path extrusionOk="0" h="1080" w="19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82"/>
            <p:cNvSpPr/>
            <p:nvPr/>
          </p:nvSpPr>
          <p:spPr>
            <a:xfrm>
              <a:off x="6074450" y="2047675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82"/>
            <p:cNvSpPr/>
            <p:nvPr/>
          </p:nvSpPr>
          <p:spPr>
            <a:xfrm>
              <a:off x="60749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82"/>
            <p:cNvSpPr/>
            <p:nvPr/>
          </p:nvSpPr>
          <p:spPr>
            <a:xfrm>
              <a:off x="6075850" y="2046750"/>
              <a:ext cx="500" cy="30250"/>
            </a:xfrm>
            <a:custGeom>
              <a:rect b="b" l="l" r="r" t="t"/>
              <a:pathLst>
                <a:path extrusionOk="0" h="1210" w="2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82"/>
            <p:cNvSpPr/>
            <p:nvPr/>
          </p:nvSpPr>
          <p:spPr>
            <a:xfrm>
              <a:off x="6076325" y="2045825"/>
              <a:ext cx="475" cy="31650"/>
            </a:xfrm>
            <a:custGeom>
              <a:rect b="b" l="l" r="r" t="t"/>
              <a:pathLst>
                <a:path extrusionOk="0" h="1266" w="19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82"/>
            <p:cNvSpPr/>
            <p:nvPr/>
          </p:nvSpPr>
          <p:spPr>
            <a:xfrm>
              <a:off x="607677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82"/>
            <p:cNvSpPr/>
            <p:nvPr/>
          </p:nvSpPr>
          <p:spPr>
            <a:xfrm>
              <a:off x="6077250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82"/>
            <p:cNvSpPr/>
            <p:nvPr/>
          </p:nvSpPr>
          <p:spPr>
            <a:xfrm>
              <a:off x="60777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82"/>
            <p:cNvSpPr/>
            <p:nvPr/>
          </p:nvSpPr>
          <p:spPr>
            <a:xfrm>
              <a:off x="60781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82"/>
            <p:cNvSpPr/>
            <p:nvPr/>
          </p:nvSpPr>
          <p:spPr>
            <a:xfrm>
              <a:off x="60791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82"/>
            <p:cNvSpPr/>
            <p:nvPr/>
          </p:nvSpPr>
          <p:spPr>
            <a:xfrm>
              <a:off x="6079575" y="2042550"/>
              <a:ext cx="500" cy="38175"/>
            </a:xfrm>
            <a:custGeom>
              <a:rect b="b" l="l" r="r" t="t"/>
              <a:pathLst>
                <a:path extrusionOk="0" h="1527" w="2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82"/>
            <p:cNvSpPr/>
            <p:nvPr/>
          </p:nvSpPr>
          <p:spPr>
            <a:xfrm>
              <a:off x="6080050" y="2042100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82"/>
            <p:cNvSpPr/>
            <p:nvPr/>
          </p:nvSpPr>
          <p:spPr>
            <a:xfrm>
              <a:off x="6080500" y="2041625"/>
              <a:ext cx="500" cy="40050"/>
            </a:xfrm>
            <a:custGeom>
              <a:rect b="b" l="l" r="r" t="t"/>
              <a:pathLst>
                <a:path extrusionOk="0" h="1602" w="2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82"/>
            <p:cNvSpPr/>
            <p:nvPr/>
          </p:nvSpPr>
          <p:spPr>
            <a:xfrm>
              <a:off x="6080975" y="2041150"/>
              <a:ext cx="475" cy="41450"/>
            </a:xfrm>
            <a:custGeom>
              <a:rect b="b" l="l" r="r" t="t"/>
              <a:pathLst>
                <a:path extrusionOk="0" h="1658" w="19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82"/>
            <p:cNvSpPr/>
            <p:nvPr/>
          </p:nvSpPr>
          <p:spPr>
            <a:xfrm>
              <a:off x="6081425" y="2040700"/>
              <a:ext cx="975" cy="42350"/>
            </a:xfrm>
            <a:custGeom>
              <a:rect b="b" l="l" r="r" t="t"/>
              <a:pathLst>
                <a:path extrusionOk="0" h="1694" w="39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82"/>
            <p:cNvSpPr/>
            <p:nvPr/>
          </p:nvSpPr>
          <p:spPr>
            <a:xfrm>
              <a:off x="6082375" y="2040225"/>
              <a:ext cx="475" cy="43300"/>
            </a:xfrm>
            <a:custGeom>
              <a:rect b="b" l="l" r="r" t="t"/>
              <a:pathLst>
                <a:path extrusionOk="0" h="1732" w="19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82"/>
            <p:cNvSpPr/>
            <p:nvPr/>
          </p:nvSpPr>
          <p:spPr>
            <a:xfrm>
              <a:off x="6082825" y="2039300"/>
              <a:ext cx="500" cy="44700"/>
            </a:xfrm>
            <a:custGeom>
              <a:rect b="b" l="l" r="r" t="t"/>
              <a:pathLst>
                <a:path extrusionOk="0" h="1788" w="2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82"/>
            <p:cNvSpPr/>
            <p:nvPr/>
          </p:nvSpPr>
          <p:spPr>
            <a:xfrm>
              <a:off x="6083300" y="2038825"/>
              <a:ext cx="475" cy="45625"/>
            </a:xfrm>
            <a:custGeom>
              <a:rect b="b" l="l" r="r" t="t"/>
              <a:pathLst>
                <a:path extrusionOk="0" h="1825" w="19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82"/>
            <p:cNvSpPr/>
            <p:nvPr/>
          </p:nvSpPr>
          <p:spPr>
            <a:xfrm>
              <a:off x="60837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82"/>
            <p:cNvSpPr/>
            <p:nvPr/>
          </p:nvSpPr>
          <p:spPr>
            <a:xfrm>
              <a:off x="6084225" y="2037900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82"/>
            <p:cNvSpPr/>
            <p:nvPr/>
          </p:nvSpPr>
          <p:spPr>
            <a:xfrm>
              <a:off x="6084700" y="2037450"/>
              <a:ext cx="950" cy="48875"/>
            </a:xfrm>
            <a:custGeom>
              <a:rect b="b" l="l" r="r" t="t"/>
              <a:pathLst>
                <a:path extrusionOk="0" h="1955" w="38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82"/>
            <p:cNvSpPr/>
            <p:nvPr/>
          </p:nvSpPr>
          <p:spPr>
            <a:xfrm>
              <a:off x="6085625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82"/>
            <p:cNvSpPr/>
            <p:nvPr/>
          </p:nvSpPr>
          <p:spPr>
            <a:xfrm>
              <a:off x="608607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82"/>
            <p:cNvSpPr/>
            <p:nvPr/>
          </p:nvSpPr>
          <p:spPr>
            <a:xfrm>
              <a:off x="6086550" y="2035575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82"/>
            <p:cNvSpPr/>
            <p:nvPr/>
          </p:nvSpPr>
          <p:spPr>
            <a:xfrm>
              <a:off x="6087025" y="2035125"/>
              <a:ext cx="475" cy="53050"/>
            </a:xfrm>
            <a:custGeom>
              <a:rect b="b" l="l" r="r" t="t"/>
              <a:pathLst>
                <a:path extrusionOk="0" h="2122" w="19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82"/>
            <p:cNvSpPr/>
            <p:nvPr/>
          </p:nvSpPr>
          <p:spPr>
            <a:xfrm>
              <a:off x="608747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82"/>
            <p:cNvSpPr/>
            <p:nvPr/>
          </p:nvSpPr>
          <p:spPr>
            <a:xfrm>
              <a:off x="608795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82"/>
            <p:cNvSpPr/>
            <p:nvPr/>
          </p:nvSpPr>
          <p:spPr>
            <a:xfrm>
              <a:off x="6088875" y="2033725"/>
              <a:ext cx="500" cy="56325"/>
            </a:xfrm>
            <a:custGeom>
              <a:rect b="b" l="l" r="r" t="t"/>
              <a:pathLst>
                <a:path extrusionOk="0" h="2253" w="2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82"/>
            <p:cNvSpPr/>
            <p:nvPr/>
          </p:nvSpPr>
          <p:spPr>
            <a:xfrm>
              <a:off x="6089350" y="2032775"/>
              <a:ext cx="475" cy="57725"/>
            </a:xfrm>
            <a:custGeom>
              <a:rect b="b" l="l" r="r" t="t"/>
              <a:pathLst>
                <a:path extrusionOk="0" h="2309" w="19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82"/>
            <p:cNvSpPr/>
            <p:nvPr/>
          </p:nvSpPr>
          <p:spPr>
            <a:xfrm>
              <a:off x="6089800" y="2032775"/>
              <a:ext cx="500" cy="58200"/>
            </a:xfrm>
            <a:custGeom>
              <a:rect b="b" l="l" r="r" t="t"/>
              <a:pathLst>
                <a:path extrusionOk="0" h="2328" w="2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82"/>
            <p:cNvSpPr/>
            <p:nvPr/>
          </p:nvSpPr>
          <p:spPr>
            <a:xfrm>
              <a:off x="6090275" y="2032775"/>
              <a:ext cx="500" cy="57725"/>
            </a:xfrm>
            <a:custGeom>
              <a:rect b="b" l="l" r="r" t="t"/>
              <a:pathLst>
                <a:path extrusionOk="0" h="2309" w="2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82"/>
            <p:cNvSpPr/>
            <p:nvPr/>
          </p:nvSpPr>
          <p:spPr>
            <a:xfrm>
              <a:off x="6090750" y="2033250"/>
              <a:ext cx="475" cy="56800"/>
            </a:xfrm>
            <a:custGeom>
              <a:rect b="b" l="l" r="r" t="t"/>
              <a:pathLst>
                <a:path extrusionOk="0" h="2272" w="19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82"/>
            <p:cNvSpPr/>
            <p:nvPr/>
          </p:nvSpPr>
          <p:spPr>
            <a:xfrm>
              <a:off x="6091200" y="2034175"/>
              <a:ext cx="950" cy="55400"/>
            </a:xfrm>
            <a:custGeom>
              <a:rect b="b" l="l" r="r" t="t"/>
              <a:pathLst>
                <a:path extrusionOk="0" h="2216" w="38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82"/>
            <p:cNvSpPr/>
            <p:nvPr/>
          </p:nvSpPr>
          <p:spPr>
            <a:xfrm>
              <a:off x="6092125" y="2034650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82"/>
            <p:cNvSpPr/>
            <p:nvPr/>
          </p:nvSpPr>
          <p:spPr>
            <a:xfrm>
              <a:off x="6092600" y="2035125"/>
              <a:ext cx="500" cy="53050"/>
            </a:xfrm>
            <a:custGeom>
              <a:rect b="b" l="l" r="r" t="t"/>
              <a:pathLst>
                <a:path extrusionOk="0" h="2122" w="2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82"/>
            <p:cNvSpPr/>
            <p:nvPr/>
          </p:nvSpPr>
          <p:spPr>
            <a:xfrm>
              <a:off x="6093075" y="2035575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82"/>
            <p:cNvSpPr/>
            <p:nvPr/>
          </p:nvSpPr>
          <p:spPr>
            <a:xfrm>
              <a:off x="6093525" y="2036050"/>
              <a:ext cx="500" cy="51200"/>
            </a:xfrm>
            <a:custGeom>
              <a:rect b="b" l="l" r="r" t="t"/>
              <a:pathLst>
                <a:path extrusionOk="0" h="2048" w="2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82"/>
            <p:cNvSpPr/>
            <p:nvPr/>
          </p:nvSpPr>
          <p:spPr>
            <a:xfrm>
              <a:off x="6094000" y="2036975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82"/>
            <p:cNvSpPr/>
            <p:nvPr/>
          </p:nvSpPr>
          <p:spPr>
            <a:xfrm>
              <a:off x="6094450" y="2037450"/>
              <a:ext cx="975" cy="48875"/>
            </a:xfrm>
            <a:custGeom>
              <a:rect b="b" l="l" r="r" t="t"/>
              <a:pathLst>
                <a:path extrusionOk="0" h="1955" w="39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82"/>
            <p:cNvSpPr/>
            <p:nvPr/>
          </p:nvSpPr>
          <p:spPr>
            <a:xfrm>
              <a:off x="6095400" y="2037900"/>
              <a:ext cx="475" cy="47950"/>
            </a:xfrm>
            <a:custGeom>
              <a:rect b="b" l="l" r="r" t="t"/>
              <a:pathLst>
                <a:path extrusionOk="0" h="1918" w="19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82"/>
            <p:cNvSpPr/>
            <p:nvPr/>
          </p:nvSpPr>
          <p:spPr>
            <a:xfrm>
              <a:off x="6095850" y="2038375"/>
              <a:ext cx="500" cy="46550"/>
            </a:xfrm>
            <a:custGeom>
              <a:rect b="b" l="l" r="r" t="t"/>
              <a:pathLst>
                <a:path extrusionOk="0" h="1862" w="2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82"/>
            <p:cNvSpPr/>
            <p:nvPr/>
          </p:nvSpPr>
          <p:spPr>
            <a:xfrm>
              <a:off x="6096325" y="2038825"/>
              <a:ext cx="500" cy="45625"/>
            </a:xfrm>
            <a:custGeom>
              <a:rect b="b" l="l" r="r" t="t"/>
              <a:pathLst>
                <a:path extrusionOk="0" h="1825" w="2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82"/>
            <p:cNvSpPr/>
            <p:nvPr/>
          </p:nvSpPr>
          <p:spPr>
            <a:xfrm>
              <a:off x="6096800" y="2039300"/>
              <a:ext cx="475" cy="44700"/>
            </a:xfrm>
            <a:custGeom>
              <a:rect b="b" l="l" r="r" t="t"/>
              <a:pathLst>
                <a:path extrusionOk="0" h="1788" w="19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82"/>
            <p:cNvSpPr/>
            <p:nvPr/>
          </p:nvSpPr>
          <p:spPr>
            <a:xfrm>
              <a:off x="6097250" y="2040225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82"/>
            <p:cNvSpPr/>
            <p:nvPr/>
          </p:nvSpPr>
          <p:spPr>
            <a:xfrm>
              <a:off x="6097725" y="2040700"/>
              <a:ext cx="950" cy="42350"/>
            </a:xfrm>
            <a:custGeom>
              <a:rect b="b" l="l" r="r" t="t"/>
              <a:pathLst>
                <a:path extrusionOk="0" h="1694" w="38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82"/>
            <p:cNvSpPr/>
            <p:nvPr/>
          </p:nvSpPr>
          <p:spPr>
            <a:xfrm>
              <a:off x="6098650" y="2041150"/>
              <a:ext cx="500" cy="41450"/>
            </a:xfrm>
            <a:custGeom>
              <a:rect b="b" l="l" r="r" t="t"/>
              <a:pathLst>
                <a:path extrusionOk="0" h="1658" w="2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82"/>
            <p:cNvSpPr/>
            <p:nvPr/>
          </p:nvSpPr>
          <p:spPr>
            <a:xfrm>
              <a:off x="6099125" y="2041625"/>
              <a:ext cx="475" cy="40050"/>
            </a:xfrm>
            <a:custGeom>
              <a:rect b="b" l="l" r="r" t="t"/>
              <a:pathLst>
                <a:path extrusionOk="0" h="1602" w="19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82"/>
            <p:cNvSpPr/>
            <p:nvPr/>
          </p:nvSpPr>
          <p:spPr>
            <a:xfrm>
              <a:off x="6099575" y="2042100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82"/>
            <p:cNvSpPr/>
            <p:nvPr/>
          </p:nvSpPr>
          <p:spPr>
            <a:xfrm>
              <a:off x="6100050" y="2042550"/>
              <a:ext cx="475" cy="38175"/>
            </a:xfrm>
            <a:custGeom>
              <a:rect b="b" l="l" r="r" t="t"/>
              <a:pathLst>
                <a:path extrusionOk="0" h="1527" w="19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82"/>
            <p:cNvSpPr/>
            <p:nvPr/>
          </p:nvSpPr>
          <p:spPr>
            <a:xfrm>
              <a:off x="6100500" y="2043500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82"/>
            <p:cNvSpPr/>
            <p:nvPr/>
          </p:nvSpPr>
          <p:spPr>
            <a:xfrm>
              <a:off x="6100975" y="2043950"/>
              <a:ext cx="950" cy="35850"/>
            </a:xfrm>
            <a:custGeom>
              <a:rect b="b" l="l" r="r" t="t"/>
              <a:pathLst>
                <a:path extrusionOk="0" h="1434" w="38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82"/>
            <p:cNvSpPr/>
            <p:nvPr/>
          </p:nvSpPr>
          <p:spPr>
            <a:xfrm>
              <a:off x="6101900" y="2044425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82"/>
            <p:cNvSpPr/>
            <p:nvPr/>
          </p:nvSpPr>
          <p:spPr>
            <a:xfrm>
              <a:off x="6102375" y="2044875"/>
              <a:ext cx="475" cy="33525"/>
            </a:xfrm>
            <a:custGeom>
              <a:rect b="b" l="l" r="r" t="t"/>
              <a:pathLst>
                <a:path extrusionOk="0" h="1341" w="19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82"/>
            <p:cNvSpPr/>
            <p:nvPr/>
          </p:nvSpPr>
          <p:spPr>
            <a:xfrm>
              <a:off x="6102825" y="2045350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82"/>
            <p:cNvSpPr/>
            <p:nvPr/>
          </p:nvSpPr>
          <p:spPr>
            <a:xfrm>
              <a:off x="6103300" y="2045825"/>
              <a:ext cx="500" cy="31650"/>
            </a:xfrm>
            <a:custGeom>
              <a:rect b="b" l="l" r="r" t="t"/>
              <a:pathLst>
                <a:path extrusionOk="0" h="1266" w="2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82"/>
            <p:cNvSpPr/>
            <p:nvPr/>
          </p:nvSpPr>
          <p:spPr>
            <a:xfrm>
              <a:off x="6103775" y="2046750"/>
              <a:ext cx="475" cy="30250"/>
            </a:xfrm>
            <a:custGeom>
              <a:rect b="b" l="l" r="r" t="t"/>
              <a:pathLst>
                <a:path extrusionOk="0" h="1210" w="19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82"/>
            <p:cNvSpPr/>
            <p:nvPr/>
          </p:nvSpPr>
          <p:spPr>
            <a:xfrm>
              <a:off x="6104225" y="2047200"/>
              <a:ext cx="950" cy="29350"/>
            </a:xfrm>
            <a:custGeom>
              <a:rect b="b" l="l" r="r" t="t"/>
              <a:pathLst>
                <a:path extrusionOk="0" h="1174" w="38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82"/>
            <p:cNvSpPr/>
            <p:nvPr/>
          </p:nvSpPr>
          <p:spPr>
            <a:xfrm>
              <a:off x="6105175" y="2047675"/>
              <a:ext cx="475" cy="28400"/>
            </a:xfrm>
            <a:custGeom>
              <a:rect b="b" l="l" r="r" t="t"/>
              <a:pathLst>
                <a:path extrusionOk="0" h="1136" w="19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82"/>
            <p:cNvSpPr/>
            <p:nvPr/>
          </p:nvSpPr>
          <p:spPr>
            <a:xfrm>
              <a:off x="6105625" y="2048150"/>
              <a:ext cx="500" cy="27000"/>
            </a:xfrm>
            <a:custGeom>
              <a:rect b="b" l="l" r="r" t="t"/>
              <a:pathLst>
                <a:path extrusionOk="0" h="1080" w="2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82"/>
            <p:cNvSpPr/>
            <p:nvPr/>
          </p:nvSpPr>
          <p:spPr>
            <a:xfrm>
              <a:off x="6106100" y="2048600"/>
              <a:ext cx="475" cy="26075"/>
            </a:xfrm>
            <a:custGeom>
              <a:rect b="b" l="l" r="r" t="t"/>
              <a:pathLst>
                <a:path extrusionOk="0" h="1043" w="19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82"/>
            <p:cNvSpPr/>
            <p:nvPr/>
          </p:nvSpPr>
          <p:spPr>
            <a:xfrm>
              <a:off x="6106550" y="2049075"/>
              <a:ext cx="500" cy="25150"/>
            </a:xfrm>
            <a:custGeom>
              <a:rect b="b" l="l" r="r" t="t"/>
              <a:pathLst>
                <a:path extrusionOk="0" h="1006" w="2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82"/>
            <p:cNvSpPr/>
            <p:nvPr/>
          </p:nvSpPr>
          <p:spPr>
            <a:xfrm>
              <a:off x="6107025" y="2050000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82"/>
            <p:cNvSpPr/>
            <p:nvPr/>
          </p:nvSpPr>
          <p:spPr>
            <a:xfrm>
              <a:off x="6107500" y="2050475"/>
              <a:ext cx="950" cy="22825"/>
            </a:xfrm>
            <a:custGeom>
              <a:rect b="b" l="l" r="r" t="t"/>
              <a:pathLst>
                <a:path extrusionOk="0" h="913" w="38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82"/>
            <p:cNvSpPr/>
            <p:nvPr/>
          </p:nvSpPr>
          <p:spPr>
            <a:xfrm>
              <a:off x="6108425" y="2050925"/>
              <a:ext cx="475" cy="21900"/>
            </a:xfrm>
            <a:custGeom>
              <a:rect b="b" l="l" r="r" t="t"/>
              <a:pathLst>
                <a:path extrusionOk="0" h="876" w="19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82"/>
            <p:cNvSpPr/>
            <p:nvPr/>
          </p:nvSpPr>
          <p:spPr>
            <a:xfrm>
              <a:off x="6108875" y="2051400"/>
              <a:ext cx="500" cy="20500"/>
            </a:xfrm>
            <a:custGeom>
              <a:rect b="b" l="l" r="r" t="t"/>
              <a:pathLst>
                <a:path extrusionOk="0" h="820" w="2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82"/>
            <p:cNvSpPr/>
            <p:nvPr/>
          </p:nvSpPr>
          <p:spPr>
            <a:xfrm>
              <a:off x="6109350" y="2051875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82"/>
            <p:cNvSpPr/>
            <p:nvPr/>
          </p:nvSpPr>
          <p:spPr>
            <a:xfrm>
              <a:off x="6109825" y="2052325"/>
              <a:ext cx="475" cy="18650"/>
            </a:xfrm>
            <a:custGeom>
              <a:rect b="b" l="l" r="r" t="t"/>
              <a:pathLst>
                <a:path extrusionOk="0" h="746" w="19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82"/>
            <p:cNvSpPr/>
            <p:nvPr/>
          </p:nvSpPr>
          <p:spPr>
            <a:xfrm>
              <a:off x="6110275" y="2053250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82"/>
            <p:cNvSpPr/>
            <p:nvPr/>
          </p:nvSpPr>
          <p:spPr>
            <a:xfrm>
              <a:off x="6110750" y="2053725"/>
              <a:ext cx="950" cy="16300"/>
            </a:xfrm>
            <a:custGeom>
              <a:rect b="b" l="l" r="r" t="t"/>
              <a:pathLst>
                <a:path extrusionOk="0" h="652" w="38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82"/>
            <p:cNvSpPr/>
            <p:nvPr/>
          </p:nvSpPr>
          <p:spPr>
            <a:xfrm>
              <a:off x="6111675" y="2054200"/>
              <a:ext cx="500" cy="15375"/>
            </a:xfrm>
            <a:custGeom>
              <a:rect b="b" l="l" r="r" t="t"/>
              <a:pathLst>
                <a:path extrusionOk="0" h="615" w="2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82"/>
            <p:cNvSpPr/>
            <p:nvPr/>
          </p:nvSpPr>
          <p:spPr>
            <a:xfrm>
              <a:off x="6112150" y="2054650"/>
              <a:ext cx="475" cy="13975"/>
            </a:xfrm>
            <a:custGeom>
              <a:rect b="b" l="l" r="r" t="t"/>
              <a:pathLst>
                <a:path extrusionOk="0" h="559" w="19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82"/>
            <p:cNvSpPr/>
            <p:nvPr/>
          </p:nvSpPr>
          <p:spPr>
            <a:xfrm>
              <a:off x="6112600" y="2055125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82"/>
            <p:cNvSpPr/>
            <p:nvPr/>
          </p:nvSpPr>
          <p:spPr>
            <a:xfrm>
              <a:off x="6113075" y="2055575"/>
              <a:ext cx="475" cy="12125"/>
            </a:xfrm>
            <a:custGeom>
              <a:rect b="b" l="l" r="r" t="t"/>
              <a:pathLst>
                <a:path extrusionOk="0" h="485" w="19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82"/>
            <p:cNvSpPr/>
            <p:nvPr/>
          </p:nvSpPr>
          <p:spPr>
            <a:xfrm>
              <a:off x="6113550" y="2056525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82"/>
            <p:cNvSpPr/>
            <p:nvPr/>
          </p:nvSpPr>
          <p:spPr>
            <a:xfrm>
              <a:off x="6114000" y="2056975"/>
              <a:ext cx="950" cy="9800"/>
            </a:xfrm>
            <a:custGeom>
              <a:rect b="b" l="l" r="r" t="t"/>
              <a:pathLst>
                <a:path extrusionOk="0" h="392" w="38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82"/>
            <p:cNvSpPr/>
            <p:nvPr/>
          </p:nvSpPr>
          <p:spPr>
            <a:xfrm>
              <a:off x="6114925" y="2057450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82"/>
            <p:cNvSpPr/>
            <p:nvPr/>
          </p:nvSpPr>
          <p:spPr>
            <a:xfrm>
              <a:off x="6115400" y="2057900"/>
              <a:ext cx="500" cy="7475"/>
            </a:xfrm>
            <a:custGeom>
              <a:rect b="b" l="l" r="r" t="t"/>
              <a:pathLst>
                <a:path extrusionOk="0" h="299" w="2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82"/>
            <p:cNvSpPr/>
            <p:nvPr/>
          </p:nvSpPr>
          <p:spPr>
            <a:xfrm>
              <a:off x="6115875" y="2058375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82"/>
            <p:cNvSpPr/>
            <p:nvPr/>
          </p:nvSpPr>
          <p:spPr>
            <a:xfrm>
              <a:off x="6116325" y="2058850"/>
              <a:ext cx="500" cy="5600"/>
            </a:xfrm>
            <a:custGeom>
              <a:rect b="b" l="l" r="r" t="t"/>
              <a:pathLst>
                <a:path extrusionOk="0" h="224" w="2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82"/>
            <p:cNvSpPr/>
            <p:nvPr/>
          </p:nvSpPr>
          <p:spPr>
            <a:xfrm>
              <a:off x="6116800" y="2059775"/>
              <a:ext cx="475" cy="4200"/>
            </a:xfrm>
            <a:custGeom>
              <a:rect b="b" l="l" r="r" t="t"/>
              <a:pathLst>
                <a:path extrusionOk="0" h="168" w="19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82"/>
            <p:cNvSpPr/>
            <p:nvPr/>
          </p:nvSpPr>
          <p:spPr>
            <a:xfrm>
              <a:off x="6117250" y="2060225"/>
              <a:ext cx="975" cy="3300"/>
            </a:xfrm>
            <a:custGeom>
              <a:rect b="b" l="l" r="r" t="t"/>
              <a:pathLst>
                <a:path extrusionOk="0" h="132" w="39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82"/>
            <p:cNvSpPr/>
            <p:nvPr/>
          </p:nvSpPr>
          <p:spPr>
            <a:xfrm>
              <a:off x="6118200" y="2060700"/>
              <a:ext cx="475" cy="2350"/>
            </a:xfrm>
            <a:custGeom>
              <a:rect b="b" l="l" r="r" t="t"/>
              <a:pathLst>
                <a:path extrusionOk="0" h="94" w="19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82"/>
            <p:cNvSpPr/>
            <p:nvPr/>
          </p:nvSpPr>
          <p:spPr>
            <a:xfrm>
              <a:off x="6118650" y="2061175"/>
              <a:ext cx="500" cy="950"/>
            </a:xfrm>
            <a:custGeom>
              <a:rect b="b" l="l" r="r" t="t"/>
              <a:pathLst>
                <a:path extrusionOk="0" h="38" w="2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82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4" name="Google Shape;3934;p8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935" name="Google Shape;3935;p82"/>
          <p:cNvGrpSpPr/>
          <p:nvPr/>
        </p:nvGrpSpPr>
        <p:grpSpPr>
          <a:xfrm>
            <a:off x="7935455" y="446005"/>
            <a:ext cx="347099" cy="348120"/>
            <a:chOff x="6204849" y="1860282"/>
            <a:chExt cx="150775" cy="151225"/>
          </a:xfrm>
        </p:grpSpPr>
        <p:sp>
          <p:nvSpPr>
            <p:cNvPr id="3936" name="Google Shape;3936;p82"/>
            <p:cNvSpPr/>
            <p:nvPr/>
          </p:nvSpPr>
          <p:spPr>
            <a:xfrm>
              <a:off x="6204849" y="1860282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82"/>
            <p:cNvSpPr/>
            <p:nvPr/>
          </p:nvSpPr>
          <p:spPr>
            <a:xfrm>
              <a:off x="6227649" y="1883082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2"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p8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940" name="Google Shape;3940;p83"/>
          <p:cNvGrpSpPr/>
          <p:nvPr/>
        </p:nvGrpSpPr>
        <p:grpSpPr>
          <a:xfrm>
            <a:off x="7508360" y="3749587"/>
            <a:ext cx="2872292" cy="2378232"/>
            <a:chOff x="2210400" y="2558550"/>
            <a:chExt cx="971025" cy="804000"/>
          </a:xfrm>
        </p:grpSpPr>
        <p:sp>
          <p:nvSpPr>
            <p:cNvPr id="3941" name="Google Shape;3941;p83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83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83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83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83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83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83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83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9" name="Google Shape;3949;p83"/>
          <p:cNvGrpSpPr/>
          <p:nvPr/>
        </p:nvGrpSpPr>
        <p:grpSpPr>
          <a:xfrm>
            <a:off x="-351215" y="4183231"/>
            <a:ext cx="1142271" cy="1145681"/>
            <a:chOff x="6167975" y="2118400"/>
            <a:chExt cx="150775" cy="151225"/>
          </a:xfrm>
        </p:grpSpPr>
        <p:sp>
          <p:nvSpPr>
            <p:cNvPr id="3950" name="Google Shape;3950;p83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83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2" name="Google Shape;3952;p83"/>
          <p:cNvGrpSpPr/>
          <p:nvPr/>
        </p:nvGrpSpPr>
        <p:grpSpPr>
          <a:xfrm>
            <a:off x="-458351" y="3512654"/>
            <a:ext cx="1162531" cy="1161127"/>
            <a:chOff x="2651171" y="2397773"/>
            <a:chExt cx="2099568" cy="2097033"/>
          </a:xfrm>
        </p:grpSpPr>
        <p:sp>
          <p:nvSpPr>
            <p:cNvPr id="3953" name="Google Shape;3953;p83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83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5" name="Google Shape;3955;p83"/>
          <p:cNvSpPr/>
          <p:nvPr/>
        </p:nvSpPr>
        <p:spPr>
          <a:xfrm>
            <a:off x="8316930" y="151129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6" name="Google Shape;3956;p83"/>
          <p:cNvSpPr/>
          <p:nvPr/>
        </p:nvSpPr>
        <p:spPr>
          <a:xfrm flipH="1">
            <a:off x="7508346" y="-1174824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13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8" name="Google Shape;3958;p84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3959" name="Google Shape;3959;p84"/>
            <p:cNvSpPr/>
            <p:nvPr/>
          </p:nvSpPr>
          <p:spPr>
            <a:xfrm>
              <a:off x="5853925" y="1541475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84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84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84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84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84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84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84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84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84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84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84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84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2" name="Google Shape;3972;p84"/>
          <p:cNvGrpSpPr/>
          <p:nvPr/>
        </p:nvGrpSpPr>
        <p:grpSpPr>
          <a:xfrm>
            <a:off x="6067317" y="-969454"/>
            <a:ext cx="2514088" cy="2081645"/>
            <a:chOff x="3573297" y="232872"/>
            <a:chExt cx="5470164" cy="4529254"/>
          </a:xfrm>
        </p:grpSpPr>
        <p:sp>
          <p:nvSpPr>
            <p:cNvPr id="3973" name="Google Shape;3973;p84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84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84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84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84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84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84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84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84"/>
            <p:cNvSpPr/>
            <p:nvPr/>
          </p:nvSpPr>
          <p:spPr>
            <a:xfrm>
              <a:off x="7064427" y="2439737"/>
              <a:ext cx="2817" cy="8028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84"/>
            <p:cNvSpPr/>
            <p:nvPr/>
          </p:nvSpPr>
          <p:spPr>
            <a:xfrm>
              <a:off x="7067102" y="2437061"/>
              <a:ext cx="5352" cy="13238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84"/>
            <p:cNvSpPr/>
            <p:nvPr/>
          </p:nvSpPr>
          <p:spPr>
            <a:xfrm>
              <a:off x="7072313" y="2434526"/>
              <a:ext cx="2817" cy="18449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84"/>
            <p:cNvSpPr/>
            <p:nvPr/>
          </p:nvSpPr>
          <p:spPr>
            <a:xfrm>
              <a:off x="7074989" y="2431850"/>
              <a:ext cx="2676" cy="23801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84"/>
            <p:cNvSpPr/>
            <p:nvPr/>
          </p:nvSpPr>
          <p:spPr>
            <a:xfrm>
              <a:off x="7077524" y="2429174"/>
              <a:ext cx="2817" cy="29012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84"/>
            <p:cNvSpPr/>
            <p:nvPr/>
          </p:nvSpPr>
          <p:spPr>
            <a:xfrm>
              <a:off x="7080200" y="2423963"/>
              <a:ext cx="2676" cy="36899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7" name="Google Shape;3987;p84"/>
          <p:cNvGrpSpPr/>
          <p:nvPr/>
        </p:nvGrpSpPr>
        <p:grpSpPr>
          <a:xfrm>
            <a:off x="8257799" y="-41071"/>
            <a:ext cx="1162531" cy="1161127"/>
            <a:chOff x="7253149" y="3334154"/>
            <a:chExt cx="1162531" cy="1161127"/>
          </a:xfrm>
        </p:grpSpPr>
        <p:sp>
          <p:nvSpPr>
            <p:cNvPr id="3988" name="Google Shape;3988;p84"/>
            <p:cNvSpPr/>
            <p:nvPr/>
          </p:nvSpPr>
          <p:spPr>
            <a:xfrm>
              <a:off x="7422442" y="35027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89" name="Google Shape;3989;p84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3990" name="Google Shape;3990;p84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84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92" name="Google Shape;3992;p84"/>
          <p:cNvGrpSpPr/>
          <p:nvPr/>
        </p:nvGrpSpPr>
        <p:grpSpPr>
          <a:xfrm>
            <a:off x="7250692" y="3907621"/>
            <a:ext cx="2514088" cy="2081645"/>
            <a:chOff x="3573297" y="232872"/>
            <a:chExt cx="5470164" cy="4529254"/>
          </a:xfrm>
        </p:grpSpPr>
        <p:sp>
          <p:nvSpPr>
            <p:cNvPr id="3993" name="Google Shape;3993;p84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84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84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84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84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84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84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84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84"/>
            <p:cNvSpPr/>
            <p:nvPr/>
          </p:nvSpPr>
          <p:spPr>
            <a:xfrm>
              <a:off x="7064427" y="2439737"/>
              <a:ext cx="2817" cy="8028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84"/>
            <p:cNvSpPr/>
            <p:nvPr/>
          </p:nvSpPr>
          <p:spPr>
            <a:xfrm>
              <a:off x="7067102" y="2437061"/>
              <a:ext cx="5352" cy="13238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84"/>
            <p:cNvSpPr/>
            <p:nvPr/>
          </p:nvSpPr>
          <p:spPr>
            <a:xfrm>
              <a:off x="7072313" y="2434526"/>
              <a:ext cx="2817" cy="18449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84"/>
            <p:cNvSpPr/>
            <p:nvPr/>
          </p:nvSpPr>
          <p:spPr>
            <a:xfrm>
              <a:off x="7074989" y="2431850"/>
              <a:ext cx="2676" cy="23801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84"/>
            <p:cNvSpPr/>
            <p:nvPr/>
          </p:nvSpPr>
          <p:spPr>
            <a:xfrm>
              <a:off x="7077524" y="2429174"/>
              <a:ext cx="2817" cy="29012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84"/>
            <p:cNvSpPr/>
            <p:nvPr/>
          </p:nvSpPr>
          <p:spPr>
            <a:xfrm>
              <a:off x="7080200" y="2423963"/>
              <a:ext cx="2676" cy="36899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7" name="Google Shape;4007;p8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14"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p8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010" name="Google Shape;4010;p85"/>
          <p:cNvGrpSpPr/>
          <p:nvPr/>
        </p:nvGrpSpPr>
        <p:grpSpPr>
          <a:xfrm rot="10800000">
            <a:off x="7561735" y="-680374"/>
            <a:ext cx="2872292" cy="2378232"/>
            <a:chOff x="2210400" y="2558550"/>
            <a:chExt cx="971025" cy="804000"/>
          </a:xfrm>
        </p:grpSpPr>
        <p:sp>
          <p:nvSpPr>
            <p:cNvPr id="4011" name="Google Shape;4011;p85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85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85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85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85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85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85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85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9" name="Google Shape;4019;p85"/>
          <p:cNvSpPr/>
          <p:nvPr/>
        </p:nvSpPr>
        <p:spPr>
          <a:xfrm rot="10800000">
            <a:off x="7466496" y="-311282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0" name="Google Shape;4020;p85"/>
          <p:cNvGrpSpPr/>
          <p:nvPr/>
        </p:nvGrpSpPr>
        <p:grpSpPr>
          <a:xfrm flipH="1">
            <a:off x="-1012615" y="3033039"/>
            <a:ext cx="2872823" cy="2439739"/>
            <a:chOff x="4665875" y="2808650"/>
            <a:chExt cx="993850" cy="844025"/>
          </a:xfrm>
        </p:grpSpPr>
        <p:sp>
          <p:nvSpPr>
            <p:cNvPr id="4021" name="Google Shape;4021;p85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85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85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85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85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85"/>
            <p:cNvSpPr/>
            <p:nvPr/>
          </p:nvSpPr>
          <p:spPr>
            <a:xfrm>
              <a:off x="4915725" y="3008700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85"/>
            <p:cNvSpPr/>
            <p:nvPr/>
          </p:nvSpPr>
          <p:spPr>
            <a:xfrm>
              <a:off x="4982725" y="3075700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8" name="Google Shape;4028;p85"/>
          <p:cNvGrpSpPr/>
          <p:nvPr/>
        </p:nvGrpSpPr>
        <p:grpSpPr>
          <a:xfrm flipH="1">
            <a:off x="8342349" y="3831750"/>
            <a:ext cx="1065402" cy="1065402"/>
            <a:chOff x="6199274" y="1854707"/>
            <a:chExt cx="161925" cy="161925"/>
          </a:xfrm>
        </p:grpSpPr>
        <p:sp>
          <p:nvSpPr>
            <p:cNvPr id="4029" name="Google Shape;4029;p85"/>
            <p:cNvSpPr/>
            <p:nvPr/>
          </p:nvSpPr>
          <p:spPr>
            <a:xfrm>
              <a:off x="6199274" y="1854707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85"/>
            <p:cNvSpPr/>
            <p:nvPr/>
          </p:nvSpPr>
          <p:spPr>
            <a:xfrm>
              <a:off x="6227649" y="1883082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1" name="Google Shape;4031;p85"/>
          <p:cNvSpPr/>
          <p:nvPr/>
        </p:nvSpPr>
        <p:spPr>
          <a:xfrm flipH="1">
            <a:off x="8301249" y="4362922"/>
            <a:ext cx="623153" cy="625013"/>
          </a:xfrm>
          <a:custGeom>
            <a:rect b="b" l="l" r="r" t="t"/>
            <a:pathLst>
              <a:path extrusionOk="0" h="6049" w="6031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15"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p86"/>
          <p:cNvSpPr/>
          <p:nvPr>
            <p:ph idx="2" type="pic"/>
          </p:nvPr>
        </p:nvSpPr>
        <p:spPr>
          <a:xfrm>
            <a:off x="3376850" y="2218650"/>
            <a:ext cx="2389800" cy="238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4034" name="Google Shape;4034;p86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4035" name="Google Shape;4035;p86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86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86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86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86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86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86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86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3" name="Google Shape;4043;p86"/>
          <p:cNvSpPr/>
          <p:nvPr/>
        </p:nvSpPr>
        <p:spPr>
          <a:xfrm flipH="1">
            <a:off x="7466496" y="-680374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4" name="Google Shape;4044;p86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4045" name="Google Shape;4045;p86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86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86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86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86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86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86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86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3" name="Google Shape;4053;p86"/>
          <p:cNvSpPr/>
          <p:nvPr/>
        </p:nvSpPr>
        <p:spPr>
          <a:xfrm flipH="1">
            <a:off x="7466496" y="-680374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4" name="Google Shape;4054;p86"/>
          <p:cNvGrpSpPr/>
          <p:nvPr/>
        </p:nvGrpSpPr>
        <p:grpSpPr>
          <a:xfrm>
            <a:off x="4311119" y="-2147399"/>
            <a:ext cx="3525470" cy="2917646"/>
            <a:chOff x="5440750" y="1669400"/>
            <a:chExt cx="971525" cy="804025"/>
          </a:xfrm>
        </p:grpSpPr>
        <p:sp>
          <p:nvSpPr>
            <p:cNvPr id="4055" name="Google Shape;4055;p86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86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86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86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86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86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86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86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86"/>
            <p:cNvSpPr/>
            <p:nvPr/>
          </p:nvSpPr>
          <p:spPr>
            <a:xfrm>
              <a:off x="6140976" y="230127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86"/>
            <p:cNvSpPr/>
            <p:nvPr/>
          </p:nvSpPr>
          <p:spPr>
            <a:xfrm>
              <a:off x="6135401" y="2295919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86"/>
            <p:cNvSpPr/>
            <p:nvPr/>
          </p:nvSpPr>
          <p:spPr>
            <a:xfrm>
              <a:off x="6163776" y="2324294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6" name="Google Shape;4066;p8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16"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8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069" name="Google Shape;4069;p87"/>
          <p:cNvGrpSpPr/>
          <p:nvPr/>
        </p:nvGrpSpPr>
        <p:grpSpPr>
          <a:xfrm>
            <a:off x="-1565340" y="766039"/>
            <a:ext cx="2872823" cy="2439739"/>
            <a:chOff x="4665875" y="2808650"/>
            <a:chExt cx="993850" cy="844025"/>
          </a:xfrm>
        </p:grpSpPr>
        <p:sp>
          <p:nvSpPr>
            <p:cNvPr id="4070" name="Google Shape;4070;p87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87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87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87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87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87"/>
            <p:cNvSpPr/>
            <p:nvPr/>
          </p:nvSpPr>
          <p:spPr>
            <a:xfrm>
              <a:off x="4915725" y="3008700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87"/>
            <p:cNvSpPr/>
            <p:nvPr/>
          </p:nvSpPr>
          <p:spPr>
            <a:xfrm>
              <a:off x="4982725" y="3075700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7" name="Google Shape;4077;p87"/>
          <p:cNvGrpSpPr/>
          <p:nvPr/>
        </p:nvGrpSpPr>
        <p:grpSpPr>
          <a:xfrm flipH="1">
            <a:off x="-447444" y="3"/>
            <a:ext cx="925193" cy="766051"/>
            <a:chOff x="2210400" y="2558550"/>
            <a:chExt cx="971025" cy="804000"/>
          </a:xfrm>
        </p:grpSpPr>
        <p:sp>
          <p:nvSpPr>
            <p:cNvPr id="4078" name="Google Shape;4078;p87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87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87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87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87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87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87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87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6" name="Google Shape;4086;p87"/>
          <p:cNvGrpSpPr/>
          <p:nvPr/>
        </p:nvGrpSpPr>
        <p:grpSpPr>
          <a:xfrm>
            <a:off x="7883760" y="3592664"/>
            <a:ext cx="2872823" cy="2439739"/>
            <a:chOff x="4665875" y="2808650"/>
            <a:chExt cx="993850" cy="844025"/>
          </a:xfrm>
        </p:grpSpPr>
        <p:sp>
          <p:nvSpPr>
            <p:cNvPr id="4087" name="Google Shape;4087;p87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87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87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87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87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87"/>
            <p:cNvSpPr/>
            <p:nvPr/>
          </p:nvSpPr>
          <p:spPr>
            <a:xfrm>
              <a:off x="4915725" y="3008700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87"/>
            <p:cNvSpPr/>
            <p:nvPr/>
          </p:nvSpPr>
          <p:spPr>
            <a:xfrm>
              <a:off x="4982725" y="3075700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TITLE_ONLY_17"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8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096" name="Google Shape;4096;p88"/>
          <p:cNvSpPr/>
          <p:nvPr/>
        </p:nvSpPr>
        <p:spPr>
          <a:xfrm flipH="1">
            <a:off x="-2268295" y="3051319"/>
            <a:ext cx="3365079" cy="3363186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7" name="Google Shape;4097;p88"/>
          <p:cNvSpPr/>
          <p:nvPr/>
        </p:nvSpPr>
        <p:spPr>
          <a:xfrm flipH="1">
            <a:off x="8457049" y="1889805"/>
            <a:ext cx="1260859" cy="1260859"/>
          </a:xfrm>
          <a:custGeom>
            <a:rect b="b" l="l" r="r" t="t"/>
            <a:pathLst>
              <a:path extrusionOk="0" h="12657" w="12657">
                <a:moveTo>
                  <a:pt x="6329" y="1"/>
                </a:moveTo>
                <a:lnTo>
                  <a:pt x="1" y="6328"/>
                </a:lnTo>
                <a:lnTo>
                  <a:pt x="6329" y="12656"/>
                </a:lnTo>
                <a:lnTo>
                  <a:pt x="12656" y="6328"/>
                </a:lnTo>
                <a:lnTo>
                  <a:pt x="632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8" name="Google Shape;4098;p88"/>
          <p:cNvSpPr/>
          <p:nvPr/>
        </p:nvSpPr>
        <p:spPr>
          <a:xfrm flipH="1">
            <a:off x="-748033" y="4019104"/>
            <a:ext cx="1427618" cy="1427618"/>
          </a:xfrm>
          <a:custGeom>
            <a:rect b="b" l="l" r="r" t="t"/>
            <a:pathLst>
              <a:path extrusionOk="0" h="14331" w="14331">
                <a:moveTo>
                  <a:pt x="7165" y="1"/>
                </a:moveTo>
                <a:lnTo>
                  <a:pt x="0" y="7166"/>
                </a:lnTo>
                <a:lnTo>
                  <a:pt x="7165" y="14331"/>
                </a:lnTo>
                <a:lnTo>
                  <a:pt x="14331" y="7166"/>
                </a:lnTo>
                <a:lnTo>
                  <a:pt x="7165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9" name="Google Shape;4099;p88"/>
          <p:cNvSpPr/>
          <p:nvPr/>
        </p:nvSpPr>
        <p:spPr>
          <a:xfrm flipH="1">
            <a:off x="-770248" y="3998683"/>
            <a:ext cx="1470255" cy="1470354"/>
          </a:xfrm>
          <a:custGeom>
            <a:rect b="b" l="l" r="r" t="t"/>
            <a:pathLst>
              <a:path extrusionOk="0" h="14760" w="14759">
                <a:moveTo>
                  <a:pt x="429" y="7371"/>
                </a:moveTo>
                <a:lnTo>
                  <a:pt x="7370" y="14331"/>
                </a:lnTo>
                <a:lnTo>
                  <a:pt x="14331" y="7371"/>
                </a:lnTo>
                <a:lnTo>
                  <a:pt x="7370" y="429"/>
                </a:lnTo>
                <a:close/>
                <a:moveTo>
                  <a:pt x="7370" y="14759"/>
                </a:moveTo>
                <a:lnTo>
                  <a:pt x="1" y="7371"/>
                </a:lnTo>
                <a:lnTo>
                  <a:pt x="7370" y="1"/>
                </a:lnTo>
                <a:lnTo>
                  <a:pt x="14759" y="737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0" name="Google Shape;4100;p88"/>
          <p:cNvSpPr/>
          <p:nvPr/>
        </p:nvSpPr>
        <p:spPr>
          <a:xfrm flipH="1">
            <a:off x="-503273" y="4265658"/>
            <a:ext cx="936305" cy="936404"/>
          </a:xfrm>
          <a:custGeom>
            <a:rect b="b" l="l" r="r" t="t"/>
            <a:pathLst>
              <a:path extrusionOk="0" h="9400" w="9399">
                <a:moveTo>
                  <a:pt x="447" y="4691"/>
                </a:moveTo>
                <a:lnTo>
                  <a:pt x="4690" y="8953"/>
                </a:lnTo>
                <a:lnTo>
                  <a:pt x="8952" y="4691"/>
                </a:lnTo>
                <a:lnTo>
                  <a:pt x="4690" y="448"/>
                </a:lnTo>
                <a:close/>
                <a:moveTo>
                  <a:pt x="4690" y="9399"/>
                </a:moveTo>
                <a:lnTo>
                  <a:pt x="0" y="4691"/>
                </a:lnTo>
                <a:lnTo>
                  <a:pt x="4690" y="1"/>
                </a:lnTo>
                <a:lnTo>
                  <a:pt x="9399" y="469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1" name="Google Shape;4101;p88"/>
          <p:cNvGrpSpPr/>
          <p:nvPr/>
        </p:nvGrpSpPr>
        <p:grpSpPr>
          <a:xfrm flipH="1">
            <a:off x="8555197" y="1356038"/>
            <a:ext cx="1162705" cy="962710"/>
            <a:chOff x="2210400" y="2558550"/>
            <a:chExt cx="971025" cy="804000"/>
          </a:xfrm>
        </p:grpSpPr>
        <p:sp>
          <p:nvSpPr>
            <p:cNvPr id="4102" name="Google Shape;4102;p88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0" name="Google Shape;4110;p88"/>
          <p:cNvGrpSpPr/>
          <p:nvPr/>
        </p:nvGrpSpPr>
        <p:grpSpPr>
          <a:xfrm flipH="1">
            <a:off x="7760215" y="3153226"/>
            <a:ext cx="3563418" cy="3276021"/>
            <a:chOff x="4765450" y="2817950"/>
            <a:chExt cx="894275" cy="822150"/>
          </a:xfrm>
        </p:grpSpPr>
        <p:sp>
          <p:nvSpPr>
            <p:cNvPr id="4111" name="Google Shape;4111;p88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TITLE_ONLY_18"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8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117" name="Google Shape;4117;p89"/>
          <p:cNvGrpSpPr/>
          <p:nvPr/>
        </p:nvGrpSpPr>
        <p:grpSpPr>
          <a:xfrm flipH="1">
            <a:off x="-843740" y="3081101"/>
            <a:ext cx="2872823" cy="2439739"/>
            <a:chOff x="4665875" y="2808650"/>
            <a:chExt cx="993850" cy="844025"/>
          </a:xfrm>
        </p:grpSpPr>
        <p:sp>
          <p:nvSpPr>
            <p:cNvPr id="4118" name="Google Shape;4118;p89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89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89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89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89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89"/>
            <p:cNvSpPr/>
            <p:nvPr/>
          </p:nvSpPr>
          <p:spPr>
            <a:xfrm>
              <a:off x="5047532" y="3035061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89"/>
            <p:cNvSpPr/>
            <p:nvPr/>
          </p:nvSpPr>
          <p:spPr>
            <a:xfrm>
              <a:off x="5114532" y="3102061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5" name="Google Shape;4125;p89"/>
          <p:cNvGrpSpPr/>
          <p:nvPr/>
        </p:nvGrpSpPr>
        <p:grpSpPr>
          <a:xfrm flipH="1">
            <a:off x="-1749240" y="953937"/>
            <a:ext cx="2872292" cy="2378232"/>
            <a:chOff x="2210400" y="2558550"/>
            <a:chExt cx="971025" cy="804000"/>
          </a:xfrm>
        </p:grpSpPr>
        <p:sp>
          <p:nvSpPr>
            <p:cNvPr id="4126" name="Google Shape;4126;p89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89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89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89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89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89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89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89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4" name="Google Shape;4134;p89"/>
          <p:cNvSpPr/>
          <p:nvPr/>
        </p:nvSpPr>
        <p:spPr>
          <a:xfrm flipH="1">
            <a:off x="-1533654" y="503176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5" name="Google Shape;4135;p89"/>
          <p:cNvSpPr/>
          <p:nvPr/>
        </p:nvSpPr>
        <p:spPr>
          <a:xfrm>
            <a:off x="8316930" y="151129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6" name="Google Shape;4136;p89"/>
          <p:cNvSpPr/>
          <p:nvPr/>
        </p:nvSpPr>
        <p:spPr>
          <a:xfrm flipH="1">
            <a:off x="7508346" y="-1174824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TITLE_ONLY_19"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8" name="Google Shape;4138;p90"/>
          <p:cNvGrpSpPr/>
          <p:nvPr/>
        </p:nvGrpSpPr>
        <p:grpSpPr>
          <a:xfrm flipH="1">
            <a:off x="-1045390" y="3721199"/>
            <a:ext cx="2872292" cy="2378232"/>
            <a:chOff x="2210400" y="2558550"/>
            <a:chExt cx="971025" cy="804000"/>
          </a:xfrm>
        </p:grpSpPr>
        <p:sp>
          <p:nvSpPr>
            <p:cNvPr id="4139" name="Google Shape;4139;p9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9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9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9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9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9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9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9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7" name="Google Shape;4147;p90"/>
          <p:cNvSpPr/>
          <p:nvPr/>
        </p:nvSpPr>
        <p:spPr>
          <a:xfrm flipH="1">
            <a:off x="-1441554" y="-841374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8" name="Google Shape;4148;p90"/>
          <p:cNvGrpSpPr/>
          <p:nvPr/>
        </p:nvGrpSpPr>
        <p:grpSpPr>
          <a:xfrm flipH="1">
            <a:off x="-447444" y="3"/>
            <a:ext cx="925193" cy="766051"/>
            <a:chOff x="2210400" y="2558550"/>
            <a:chExt cx="971025" cy="804000"/>
          </a:xfrm>
        </p:grpSpPr>
        <p:sp>
          <p:nvSpPr>
            <p:cNvPr id="4149" name="Google Shape;4149;p90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90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90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90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90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90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90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90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7" name="Google Shape;4157;p90"/>
          <p:cNvGrpSpPr/>
          <p:nvPr/>
        </p:nvGrpSpPr>
        <p:grpSpPr>
          <a:xfrm flipH="1">
            <a:off x="6334135" y="3690439"/>
            <a:ext cx="2872823" cy="2439739"/>
            <a:chOff x="4665875" y="2808650"/>
            <a:chExt cx="993850" cy="844025"/>
          </a:xfrm>
        </p:grpSpPr>
        <p:sp>
          <p:nvSpPr>
            <p:cNvPr id="4158" name="Google Shape;4158;p90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90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90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90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90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90"/>
            <p:cNvSpPr/>
            <p:nvPr/>
          </p:nvSpPr>
          <p:spPr>
            <a:xfrm>
              <a:off x="4915725" y="3008700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90"/>
            <p:cNvSpPr/>
            <p:nvPr/>
          </p:nvSpPr>
          <p:spPr>
            <a:xfrm>
              <a:off x="4982725" y="3075700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5" name="Google Shape;4165;p9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20"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p9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168" name="Google Shape;4168;p91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4169" name="Google Shape;4169;p91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91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91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91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91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91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91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91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7" name="Google Shape;4177;p91"/>
          <p:cNvSpPr/>
          <p:nvPr/>
        </p:nvSpPr>
        <p:spPr>
          <a:xfrm flipH="1">
            <a:off x="7466496" y="-680374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8" name="Google Shape;4178;p91"/>
          <p:cNvGrpSpPr/>
          <p:nvPr/>
        </p:nvGrpSpPr>
        <p:grpSpPr>
          <a:xfrm>
            <a:off x="-1300940" y="3081101"/>
            <a:ext cx="2872823" cy="2439739"/>
            <a:chOff x="4665875" y="2808650"/>
            <a:chExt cx="993850" cy="844025"/>
          </a:xfrm>
        </p:grpSpPr>
        <p:sp>
          <p:nvSpPr>
            <p:cNvPr id="4179" name="Google Shape;4179;p91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91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91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91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91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91"/>
            <p:cNvSpPr/>
            <p:nvPr/>
          </p:nvSpPr>
          <p:spPr>
            <a:xfrm>
              <a:off x="5047532" y="3035061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91"/>
            <p:cNvSpPr/>
            <p:nvPr/>
          </p:nvSpPr>
          <p:spPr>
            <a:xfrm>
              <a:off x="5114532" y="3102061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/>
          <p:nvPr>
            <p:ph type="title"/>
          </p:nvPr>
        </p:nvSpPr>
        <p:spPr>
          <a:xfrm>
            <a:off x="715100" y="1328400"/>
            <a:ext cx="3555000" cy="2486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9">
  <p:cSld name="TITLE_ONLY_21"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9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188" name="Google Shape;4188;p92"/>
          <p:cNvGrpSpPr/>
          <p:nvPr/>
        </p:nvGrpSpPr>
        <p:grpSpPr>
          <a:xfrm flipH="1">
            <a:off x="6213672" y="-733900"/>
            <a:ext cx="3673270" cy="3119516"/>
            <a:chOff x="4665875" y="2808650"/>
            <a:chExt cx="993850" cy="844025"/>
          </a:xfrm>
        </p:grpSpPr>
        <p:sp>
          <p:nvSpPr>
            <p:cNvPr id="4189" name="Google Shape;4189;p92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92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92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92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92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92"/>
            <p:cNvSpPr/>
            <p:nvPr/>
          </p:nvSpPr>
          <p:spPr>
            <a:xfrm>
              <a:off x="4967653" y="3046159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92"/>
            <p:cNvSpPr/>
            <p:nvPr/>
          </p:nvSpPr>
          <p:spPr>
            <a:xfrm>
              <a:off x="5034653" y="3113159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6" name="Google Shape;4196;p92"/>
          <p:cNvGrpSpPr/>
          <p:nvPr/>
        </p:nvGrpSpPr>
        <p:grpSpPr>
          <a:xfrm>
            <a:off x="166099" y="3667370"/>
            <a:ext cx="547132" cy="548765"/>
            <a:chOff x="6140976" y="2301270"/>
            <a:chExt cx="150775" cy="151225"/>
          </a:xfrm>
        </p:grpSpPr>
        <p:sp>
          <p:nvSpPr>
            <p:cNvPr id="4197" name="Google Shape;4197;p92"/>
            <p:cNvSpPr/>
            <p:nvPr/>
          </p:nvSpPr>
          <p:spPr>
            <a:xfrm>
              <a:off x="6140976" y="230127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92"/>
            <p:cNvSpPr/>
            <p:nvPr/>
          </p:nvSpPr>
          <p:spPr>
            <a:xfrm>
              <a:off x="6163776" y="2324294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9" name="Google Shape;4199;p92"/>
          <p:cNvGrpSpPr/>
          <p:nvPr/>
        </p:nvGrpSpPr>
        <p:grpSpPr>
          <a:xfrm flipH="1">
            <a:off x="-1506015" y="2752637"/>
            <a:ext cx="2872292" cy="2378232"/>
            <a:chOff x="2210400" y="2558550"/>
            <a:chExt cx="971025" cy="804000"/>
          </a:xfrm>
        </p:grpSpPr>
        <p:sp>
          <p:nvSpPr>
            <p:cNvPr id="4200" name="Google Shape;4200;p92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92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92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92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92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92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92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92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8" name="Google Shape;4208;p92"/>
          <p:cNvGrpSpPr/>
          <p:nvPr/>
        </p:nvGrpSpPr>
        <p:grpSpPr>
          <a:xfrm flipH="1" rot="10800000">
            <a:off x="8319255" y="1588689"/>
            <a:ext cx="2374545" cy="1966102"/>
            <a:chOff x="2210400" y="2558550"/>
            <a:chExt cx="971025" cy="804000"/>
          </a:xfrm>
        </p:grpSpPr>
        <p:grpSp>
          <p:nvGrpSpPr>
            <p:cNvPr id="4209" name="Google Shape;4209;p92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4210" name="Google Shape;4210;p92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92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rect b="b" l="l" r="r" t="t"/>
                <a:pathLst>
                  <a:path extrusionOk="0" h="32160" w="32179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92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rect b="b" l="l" r="r" t="t"/>
                <a:pathLst>
                  <a:path extrusionOk="0" h="32160" w="32161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92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92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92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rect b="b" l="l" r="r" t="t"/>
                <a:pathLst>
                  <a:path extrusionOk="0" h="32160" w="3216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92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rect b="b" l="l" r="r" t="t"/>
                <a:pathLst>
                  <a:path extrusionOk="0" h="32160" w="32161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92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rect b="b" l="l" r="r" t="t"/>
                <a:pathLst>
                  <a:path extrusionOk="0" h="32160" w="32179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18" name="Google Shape;4218;p92"/>
            <p:cNvSpPr/>
            <p:nvPr/>
          </p:nvSpPr>
          <p:spPr>
            <a:xfrm>
              <a:off x="2937150" y="3007525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92"/>
            <p:cNvSpPr/>
            <p:nvPr/>
          </p:nvSpPr>
          <p:spPr>
            <a:xfrm>
              <a:off x="2931550" y="3002400"/>
              <a:ext cx="161950" cy="161950"/>
            </a:xfrm>
            <a:custGeom>
              <a:rect b="b" l="l" r="r" t="t"/>
              <a:pathLst>
                <a:path extrusionOk="0" h="6478" w="6478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92"/>
            <p:cNvSpPr/>
            <p:nvPr/>
          </p:nvSpPr>
          <p:spPr>
            <a:xfrm>
              <a:off x="2959950" y="3030325"/>
              <a:ext cx="105175" cy="105650"/>
            </a:xfrm>
            <a:custGeom>
              <a:rect b="b" l="l" r="r" t="t"/>
              <a:pathLst>
                <a:path extrusionOk="0" h="4226" w="4207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92"/>
            <p:cNvSpPr/>
            <p:nvPr/>
          </p:nvSpPr>
          <p:spPr>
            <a:xfrm>
              <a:off x="2830125" y="2950300"/>
              <a:ext cx="500" cy="1425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92"/>
            <p:cNvSpPr/>
            <p:nvPr/>
          </p:nvSpPr>
          <p:spPr>
            <a:xfrm>
              <a:off x="2830600" y="2949825"/>
              <a:ext cx="950" cy="2350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92"/>
            <p:cNvSpPr/>
            <p:nvPr/>
          </p:nvSpPr>
          <p:spPr>
            <a:xfrm>
              <a:off x="2831525" y="2949375"/>
              <a:ext cx="500" cy="3275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92"/>
            <p:cNvSpPr/>
            <p:nvPr/>
          </p:nvSpPr>
          <p:spPr>
            <a:xfrm>
              <a:off x="2832000" y="2948900"/>
              <a:ext cx="475" cy="4225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92"/>
            <p:cNvSpPr/>
            <p:nvPr/>
          </p:nvSpPr>
          <p:spPr>
            <a:xfrm>
              <a:off x="2832450" y="2948425"/>
              <a:ext cx="500" cy="5150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92"/>
            <p:cNvSpPr/>
            <p:nvPr/>
          </p:nvSpPr>
          <p:spPr>
            <a:xfrm>
              <a:off x="2832925" y="2947500"/>
              <a:ext cx="475" cy="6550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92"/>
            <p:cNvSpPr/>
            <p:nvPr/>
          </p:nvSpPr>
          <p:spPr>
            <a:xfrm>
              <a:off x="2833375" y="2947050"/>
              <a:ext cx="500" cy="7925"/>
            </a:xfrm>
            <a:custGeom>
              <a:rect b="b" l="l" r="r" t="t"/>
              <a:pathLst>
                <a:path extrusionOk="0" h="317" w="2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92"/>
            <p:cNvSpPr/>
            <p:nvPr/>
          </p:nvSpPr>
          <p:spPr>
            <a:xfrm>
              <a:off x="2833850" y="2946575"/>
              <a:ext cx="950" cy="8875"/>
            </a:xfrm>
            <a:custGeom>
              <a:rect b="b" l="l" r="r" t="t"/>
              <a:pathLst>
                <a:path extrusionOk="0" h="355" w="38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92"/>
            <p:cNvSpPr/>
            <p:nvPr/>
          </p:nvSpPr>
          <p:spPr>
            <a:xfrm>
              <a:off x="2834775" y="2946100"/>
              <a:ext cx="500" cy="9800"/>
            </a:xfrm>
            <a:custGeom>
              <a:rect b="b" l="l" r="r" t="t"/>
              <a:pathLst>
                <a:path extrusionOk="0" h="392" w="2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92"/>
            <p:cNvSpPr/>
            <p:nvPr/>
          </p:nvSpPr>
          <p:spPr>
            <a:xfrm>
              <a:off x="2835250" y="2945650"/>
              <a:ext cx="500" cy="10725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92"/>
            <p:cNvSpPr/>
            <p:nvPr/>
          </p:nvSpPr>
          <p:spPr>
            <a:xfrm>
              <a:off x="2835725" y="2945175"/>
              <a:ext cx="475" cy="11650"/>
            </a:xfrm>
            <a:custGeom>
              <a:rect b="b" l="l" r="r" t="t"/>
              <a:pathLst>
                <a:path extrusionOk="0" h="466" w="19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92"/>
            <p:cNvSpPr/>
            <p:nvPr/>
          </p:nvSpPr>
          <p:spPr>
            <a:xfrm>
              <a:off x="2836175" y="2944250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92"/>
            <p:cNvSpPr/>
            <p:nvPr/>
          </p:nvSpPr>
          <p:spPr>
            <a:xfrm>
              <a:off x="2836650" y="2943775"/>
              <a:ext cx="475" cy="14450"/>
            </a:xfrm>
            <a:custGeom>
              <a:rect b="b" l="l" r="r" t="t"/>
              <a:pathLst>
                <a:path extrusionOk="0" h="578" w="19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92"/>
            <p:cNvSpPr/>
            <p:nvPr/>
          </p:nvSpPr>
          <p:spPr>
            <a:xfrm>
              <a:off x="2837100" y="2943325"/>
              <a:ext cx="975" cy="15375"/>
            </a:xfrm>
            <a:custGeom>
              <a:rect b="b" l="l" r="r" t="t"/>
              <a:pathLst>
                <a:path extrusionOk="0" h="615" w="39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92"/>
            <p:cNvSpPr/>
            <p:nvPr/>
          </p:nvSpPr>
          <p:spPr>
            <a:xfrm>
              <a:off x="2838050" y="2942850"/>
              <a:ext cx="475" cy="16300"/>
            </a:xfrm>
            <a:custGeom>
              <a:rect b="b" l="l" r="r" t="t"/>
              <a:pathLst>
                <a:path extrusionOk="0" h="652" w="19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92"/>
            <p:cNvSpPr/>
            <p:nvPr/>
          </p:nvSpPr>
          <p:spPr>
            <a:xfrm>
              <a:off x="2838500" y="2942375"/>
              <a:ext cx="500" cy="17250"/>
            </a:xfrm>
            <a:custGeom>
              <a:rect b="b" l="l" r="r" t="t"/>
              <a:pathLst>
                <a:path extrusionOk="0" h="690" w="2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92"/>
            <p:cNvSpPr/>
            <p:nvPr/>
          </p:nvSpPr>
          <p:spPr>
            <a:xfrm>
              <a:off x="2838975" y="2941925"/>
              <a:ext cx="475" cy="18175"/>
            </a:xfrm>
            <a:custGeom>
              <a:rect b="b" l="l" r="r" t="t"/>
              <a:pathLst>
                <a:path extrusionOk="0" h="727" w="19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92"/>
            <p:cNvSpPr/>
            <p:nvPr/>
          </p:nvSpPr>
          <p:spPr>
            <a:xfrm>
              <a:off x="2839425" y="2941000"/>
              <a:ext cx="500" cy="19550"/>
            </a:xfrm>
            <a:custGeom>
              <a:rect b="b" l="l" r="r" t="t"/>
              <a:pathLst>
                <a:path extrusionOk="0" h="782" w="2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92"/>
            <p:cNvSpPr/>
            <p:nvPr/>
          </p:nvSpPr>
          <p:spPr>
            <a:xfrm>
              <a:off x="2839900" y="2940525"/>
              <a:ext cx="500" cy="20950"/>
            </a:xfrm>
            <a:custGeom>
              <a:rect b="b" l="l" r="r" t="t"/>
              <a:pathLst>
                <a:path extrusionOk="0" h="838" w="2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92"/>
            <p:cNvSpPr/>
            <p:nvPr/>
          </p:nvSpPr>
          <p:spPr>
            <a:xfrm>
              <a:off x="2840375" y="2940050"/>
              <a:ext cx="950" cy="21900"/>
            </a:xfrm>
            <a:custGeom>
              <a:rect b="b" l="l" r="r" t="t"/>
              <a:pathLst>
                <a:path extrusionOk="0" h="876" w="38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92"/>
            <p:cNvSpPr/>
            <p:nvPr/>
          </p:nvSpPr>
          <p:spPr>
            <a:xfrm>
              <a:off x="2841300" y="2939600"/>
              <a:ext cx="475" cy="22825"/>
            </a:xfrm>
            <a:custGeom>
              <a:rect b="b" l="l" r="r" t="t"/>
              <a:pathLst>
                <a:path extrusionOk="0" h="913" w="19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92"/>
            <p:cNvSpPr/>
            <p:nvPr/>
          </p:nvSpPr>
          <p:spPr>
            <a:xfrm>
              <a:off x="2841750" y="2939125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92"/>
            <p:cNvSpPr/>
            <p:nvPr/>
          </p:nvSpPr>
          <p:spPr>
            <a:xfrm>
              <a:off x="2842225" y="2938675"/>
              <a:ext cx="500" cy="24675"/>
            </a:xfrm>
            <a:custGeom>
              <a:rect b="b" l="l" r="r" t="t"/>
              <a:pathLst>
                <a:path extrusionOk="0" h="987" w="2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92"/>
            <p:cNvSpPr/>
            <p:nvPr/>
          </p:nvSpPr>
          <p:spPr>
            <a:xfrm>
              <a:off x="2842700" y="2937725"/>
              <a:ext cx="475" cy="26100"/>
            </a:xfrm>
            <a:custGeom>
              <a:rect b="b" l="l" r="r" t="t"/>
              <a:pathLst>
                <a:path extrusionOk="0" h="1044" w="19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92"/>
            <p:cNvSpPr/>
            <p:nvPr/>
          </p:nvSpPr>
          <p:spPr>
            <a:xfrm>
              <a:off x="2843150" y="2937275"/>
              <a:ext cx="500" cy="27475"/>
            </a:xfrm>
            <a:custGeom>
              <a:rect b="b" l="l" r="r" t="t"/>
              <a:pathLst>
                <a:path extrusionOk="0" h="1099" w="2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92"/>
            <p:cNvSpPr/>
            <p:nvPr/>
          </p:nvSpPr>
          <p:spPr>
            <a:xfrm>
              <a:off x="2843625" y="2936800"/>
              <a:ext cx="950" cy="28400"/>
            </a:xfrm>
            <a:custGeom>
              <a:rect b="b" l="l" r="r" t="t"/>
              <a:pathLst>
                <a:path extrusionOk="0" h="1136" w="38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92"/>
            <p:cNvSpPr/>
            <p:nvPr/>
          </p:nvSpPr>
          <p:spPr>
            <a:xfrm>
              <a:off x="2844550" y="2936350"/>
              <a:ext cx="500" cy="29325"/>
            </a:xfrm>
            <a:custGeom>
              <a:rect b="b" l="l" r="r" t="t"/>
              <a:pathLst>
                <a:path extrusionOk="0" h="1173" w="2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92"/>
            <p:cNvSpPr/>
            <p:nvPr/>
          </p:nvSpPr>
          <p:spPr>
            <a:xfrm>
              <a:off x="2845025" y="2935875"/>
              <a:ext cx="475" cy="30275"/>
            </a:xfrm>
            <a:custGeom>
              <a:rect b="b" l="l" r="r" t="t"/>
              <a:pathLst>
                <a:path extrusionOk="0" h="1211" w="19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92"/>
            <p:cNvSpPr/>
            <p:nvPr/>
          </p:nvSpPr>
          <p:spPr>
            <a:xfrm>
              <a:off x="2845475" y="2935400"/>
              <a:ext cx="500" cy="31200"/>
            </a:xfrm>
            <a:custGeom>
              <a:rect b="b" l="l" r="r" t="t"/>
              <a:pathLst>
                <a:path extrusionOk="0" h="1248" w="2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92"/>
            <p:cNvSpPr/>
            <p:nvPr/>
          </p:nvSpPr>
          <p:spPr>
            <a:xfrm>
              <a:off x="2845950" y="2934475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92"/>
            <p:cNvSpPr/>
            <p:nvPr/>
          </p:nvSpPr>
          <p:spPr>
            <a:xfrm>
              <a:off x="2846425" y="2934000"/>
              <a:ext cx="475" cy="34000"/>
            </a:xfrm>
            <a:custGeom>
              <a:rect b="b" l="l" r="r" t="t"/>
              <a:pathLst>
                <a:path extrusionOk="0" h="1360" w="19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92"/>
            <p:cNvSpPr/>
            <p:nvPr/>
          </p:nvSpPr>
          <p:spPr>
            <a:xfrm>
              <a:off x="2846875" y="2933550"/>
              <a:ext cx="950" cy="34925"/>
            </a:xfrm>
            <a:custGeom>
              <a:rect b="b" l="l" r="r" t="t"/>
              <a:pathLst>
                <a:path extrusionOk="0" h="1397" w="38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92"/>
            <p:cNvSpPr/>
            <p:nvPr/>
          </p:nvSpPr>
          <p:spPr>
            <a:xfrm>
              <a:off x="2847800" y="2933075"/>
              <a:ext cx="500" cy="35850"/>
            </a:xfrm>
            <a:custGeom>
              <a:rect b="b" l="l" r="r" t="t"/>
              <a:pathLst>
                <a:path extrusionOk="0" h="1434" w="2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92"/>
            <p:cNvSpPr/>
            <p:nvPr/>
          </p:nvSpPr>
          <p:spPr>
            <a:xfrm>
              <a:off x="2848275" y="2932625"/>
              <a:ext cx="500" cy="36775"/>
            </a:xfrm>
            <a:custGeom>
              <a:rect b="b" l="l" r="r" t="t"/>
              <a:pathLst>
                <a:path extrusionOk="0" h="1471" w="2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92"/>
            <p:cNvSpPr/>
            <p:nvPr/>
          </p:nvSpPr>
          <p:spPr>
            <a:xfrm>
              <a:off x="2848750" y="2932150"/>
              <a:ext cx="475" cy="37700"/>
            </a:xfrm>
            <a:custGeom>
              <a:rect b="b" l="l" r="r" t="t"/>
              <a:pathLst>
                <a:path extrusionOk="0" h="1508" w="19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92"/>
            <p:cNvSpPr/>
            <p:nvPr/>
          </p:nvSpPr>
          <p:spPr>
            <a:xfrm>
              <a:off x="2849200" y="2931225"/>
              <a:ext cx="500" cy="39100"/>
            </a:xfrm>
            <a:custGeom>
              <a:rect b="b" l="l" r="r" t="t"/>
              <a:pathLst>
                <a:path extrusionOk="0" h="1564" w="2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92"/>
            <p:cNvSpPr/>
            <p:nvPr/>
          </p:nvSpPr>
          <p:spPr>
            <a:xfrm>
              <a:off x="2849675" y="2930750"/>
              <a:ext cx="475" cy="40500"/>
            </a:xfrm>
            <a:custGeom>
              <a:rect b="b" l="l" r="r" t="t"/>
              <a:pathLst>
                <a:path extrusionOk="0" h="1620" w="19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92"/>
            <p:cNvSpPr/>
            <p:nvPr/>
          </p:nvSpPr>
          <p:spPr>
            <a:xfrm>
              <a:off x="2850125" y="2930300"/>
              <a:ext cx="975" cy="41425"/>
            </a:xfrm>
            <a:custGeom>
              <a:rect b="b" l="l" r="r" t="t"/>
              <a:pathLst>
                <a:path extrusionOk="0" h="1657" w="39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92"/>
            <p:cNvSpPr/>
            <p:nvPr/>
          </p:nvSpPr>
          <p:spPr>
            <a:xfrm>
              <a:off x="2851075" y="2929825"/>
              <a:ext cx="475" cy="42375"/>
            </a:xfrm>
            <a:custGeom>
              <a:rect b="b" l="l" r="r" t="t"/>
              <a:pathLst>
                <a:path extrusionOk="0" h="1695" w="19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92"/>
            <p:cNvSpPr/>
            <p:nvPr/>
          </p:nvSpPr>
          <p:spPr>
            <a:xfrm>
              <a:off x="2851525" y="2929350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92"/>
            <p:cNvSpPr/>
            <p:nvPr/>
          </p:nvSpPr>
          <p:spPr>
            <a:xfrm>
              <a:off x="2852000" y="2928900"/>
              <a:ext cx="475" cy="44225"/>
            </a:xfrm>
            <a:custGeom>
              <a:rect b="b" l="l" r="r" t="t"/>
              <a:pathLst>
                <a:path extrusionOk="0" h="1769" w="19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92"/>
            <p:cNvSpPr/>
            <p:nvPr/>
          </p:nvSpPr>
          <p:spPr>
            <a:xfrm>
              <a:off x="2852475" y="2927975"/>
              <a:ext cx="475" cy="45600"/>
            </a:xfrm>
            <a:custGeom>
              <a:rect b="b" l="l" r="r" t="t"/>
              <a:pathLst>
                <a:path extrusionOk="0" h="1824" w="19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92"/>
            <p:cNvSpPr/>
            <p:nvPr/>
          </p:nvSpPr>
          <p:spPr>
            <a:xfrm>
              <a:off x="2852925" y="2927500"/>
              <a:ext cx="500" cy="47025"/>
            </a:xfrm>
            <a:custGeom>
              <a:rect b="b" l="l" r="r" t="t"/>
              <a:pathLst>
                <a:path extrusionOk="0" h="1881" w="2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92"/>
            <p:cNvSpPr/>
            <p:nvPr/>
          </p:nvSpPr>
          <p:spPr>
            <a:xfrm>
              <a:off x="2853400" y="2927025"/>
              <a:ext cx="950" cy="47950"/>
            </a:xfrm>
            <a:custGeom>
              <a:rect b="b" l="l" r="r" t="t"/>
              <a:pathLst>
                <a:path extrusionOk="0" h="1918" w="38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92"/>
            <p:cNvSpPr/>
            <p:nvPr/>
          </p:nvSpPr>
          <p:spPr>
            <a:xfrm>
              <a:off x="2854325" y="2926575"/>
              <a:ext cx="500" cy="48875"/>
            </a:xfrm>
            <a:custGeom>
              <a:rect b="b" l="l" r="r" t="t"/>
              <a:pathLst>
                <a:path extrusionOk="0" h="1955" w="2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92"/>
            <p:cNvSpPr/>
            <p:nvPr/>
          </p:nvSpPr>
          <p:spPr>
            <a:xfrm>
              <a:off x="2854800" y="2926100"/>
              <a:ext cx="475" cy="49800"/>
            </a:xfrm>
            <a:custGeom>
              <a:rect b="b" l="l" r="r" t="t"/>
              <a:pathLst>
                <a:path extrusionOk="0" h="1992" w="19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92"/>
            <p:cNvSpPr/>
            <p:nvPr/>
          </p:nvSpPr>
          <p:spPr>
            <a:xfrm>
              <a:off x="2855250" y="2925625"/>
              <a:ext cx="500" cy="50750"/>
            </a:xfrm>
            <a:custGeom>
              <a:rect b="b" l="l" r="r" t="t"/>
              <a:pathLst>
                <a:path extrusionOk="0" h="2030" w="2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92"/>
            <p:cNvSpPr/>
            <p:nvPr/>
          </p:nvSpPr>
          <p:spPr>
            <a:xfrm>
              <a:off x="2855725" y="2924700"/>
              <a:ext cx="475" cy="52150"/>
            </a:xfrm>
            <a:custGeom>
              <a:rect b="b" l="l" r="r" t="t"/>
              <a:pathLst>
                <a:path extrusionOk="0" h="2086" w="19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92"/>
            <p:cNvSpPr/>
            <p:nvPr/>
          </p:nvSpPr>
          <p:spPr>
            <a:xfrm>
              <a:off x="2856175" y="2924250"/>
              <a:ext cx="500" cy="53525"/>
            </a:xfrm>
            <a:custGeom>
              <a:rect b="b" l="l" r="r" t="t"/>
              <a:pathLst>
                <a:path extrusionOk="0" h="2141" w="2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92"/>
            <p:cNvSpPr/>
            <p:nvPr/>
          </p:nvSpPr>
          <p:spPr>
            <a:xfrm>
              <a:off x="2856650" y="2923775"/>
              <a:ext cx="950" cy="54450"/>
            </a:xfrm>
            <a:custGeom>
              <a:rect b="b" l="l" r="r" t="t"/>
              <a:pathLst>
                <a:path extrusionOk="0" h="2178" w="38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92"/>
            <p:cNvSpPr/>
            <p:nvPr/>
          </p:nvSpPr>
          <p:spPr>
            <a:xfrm>
              <a:off x="2857575" y="2923300"/>
              <a:ext cx="500" cy="55400"/>
            </a:xfrm>
            <a:custGeom>
              <a:rect b="b" l="l" r="r" t="t"/>
              <a:pathLst>
                <a:path extrusionOk="0" h="2216" w="2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92"/>
            <p:cNvSpPr/>
            <p:nvPr/>
          </p:nvSpPr>
          <p:spPr>
            <a:xfrm>
              <a:off x="2858050" y="2922850"/>
              <a:ext cx="475" cy="56325"/>
            </a:xfrm>
            <a:custGeom>
              <a:rect b="b" l="l" r="r" t="t"/>
              <a:pathLst>
                <a:path extrusionOk="0" h="2253" w="19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92"/>
            <p:cNvSpPr/>
            <p:nvPr/>
          </p:nvSpPr>
          <p:spPr>
            <a:xfrm>
              <a:off x="2858500" y="2922375"/>
              <a:ext cx="500" cy="57250"/>
            </a:xfrm>
            <a:custGeom>
              <a:rect b="b" l="l" r="r" t="t"/>
              <a:pathLst>
                <a:path extrusionOk="0" h="2290" w="2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92"/>
            <p:cNvSpPr/>
            <p:nvPr/>
          </p:nvSpPr>
          <p:spPr>
            <a:xfrm>
              <a:off x="2858975" y="2921925"/>
              <a:ext cx="500" cy="58175"/>
            </a:xfrm>
            <a:custGeom>
              <a:rect b="b" l="l" r="r" t="t"/>
              <a:pathLst>
                <a:path extrusionOk="0" h="2327" w="2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92"/>
            <p:cNvSpPr/>
            <p:nvPr/>
          </p:nvSpPr>
          <p:spPr>
            <a:xfrm>
              <a:off x="2859450" y="2922375"/>
              <a:ext cx="475" cy="57250"/>
            </a:xfrm>
            <a:custGeom>
              <a:rect b="b" l="l" r="r" t="t"/>
              <a:pathLst>
                <a:path extrusionOk="0" h="2290" w="19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92"/>
            <p:cNvSpPr/>
            <p:nvPr/>
          </p:nvSpPr>
          <p:spPr>
            <a:xfrm>
              <a:off x="2859900" y="2922850"/>
              <a:ext cx="950" cy="56325"/>
            </a:xfrm>
            <a:custGeom>
              <a:rect b="b" l="l" r="r" t="t"/>
              <a:pathLst>
                <a:path extrusionOk="0" h="2253" w="38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92"/>
            <p:cNvSpPr/>
            <p:nvPr/>
          </p:nvSpPr>
          <p:spPr>
            <a:xfrm>
              <a:off x="2860850" y="2923300"/>
              <a:ext cx="475" cy="55400"/>
            </a:xfrm>
            <a:custGeom>
              <a:rect b="b" l="l" r="r" t="t"/>
              <a:pathLst>
                <a:path extrusionOk="0" h="2216" w="19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92"/>
            <p:cNvSpPr/>
            <p:nvPr/>
          </p:nvSpPr>
          <p:spPr>
            <a:xfrm>
              <a:off x="2861300" y="2923775"/>
              <a:ext cx="500" cy="54450"/>
            </a:xfrm>
            <a:custGeom>
              <a:rect b="b" l="l" r="r" t="t"/>
              <a:pathLst>
                <a:path extrusionOk="0" h="2178" w="2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92"/>
            <p:cNvSpPr/>
            <p:nvPr/>
          </p:nvSpPr>
          <p:spPr>
            <a:xfrm>
              <a:off x="2861775" y="2924250"/>
              <a:ext cx="475" cy="53525"/>
            </a:xfrm>
            <a:custGeom>
              <a:rect b="b" l="l" r="r" t="t"/>
              <a:pathLst>
                <a:path extrusionOk="0" h="2141" w="19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92"/>
            <p:cNvSpPr/>
            <p:nvPr/>
          </p:nvSpPr>
          <p:spPr>
            <a:xfrm>
              <a:off x="2862225" y="2924700"/>
              <a:ext cx="500" cy="52150"/>
            </a:xfrm>
            <a:custGeom>
              <a:rect b="b" l="l" r="r" t="t"/>
              <a:pathLst>
                <a:path extrusionOk="0" h="2086" w="2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92"/>
            <p:cNvSpPr/>
            <p:nvPr/>
          </p:nvSpPr>
          <p:spPr>
            <a:xfrm>
              <a:off x="2862700" y="2925625"/>
              <a:ext cx="950" cy="50750"/>
            </a:xfrm>
            <a:custGeom>
              <a:rect b="b" l="l" r="r" t="t"/>
              <a:pathLst>
                <a:path extrusionOk="0" h="2030" w="38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92"/>
            <p:cNvSpPr/>
            <p:nvPr/>
          </p:nvSpPr>
          <p:spPr>
            <a:xfrm>
              <a:off x="2863625" y="2926100"/>
              <a:ext cx="500" cy="49800"/>
            </a:xfrm>
            <a:custGeom>
              <a:rect b="b" l="l" r="r" t="t"/>
              <a:pathLst>
                <a:path extrusionOk="0" h="1992" w="2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92"/>
            <p:cNvSpPr/>
            <p:nvPr/>
          </p:nvSpPr>
          <p:spPr>
            <a:xfrm>
              <a:off x="2864100" y="2926575"/>
              <a:ext cx="475" cy="48875"/>
            </a:xfrm>
            <a:custGeom>
              <a:rect b="b" l="l" r="r" t="t"/>
              <a:pathLst>
                <a:path extrusionOk="0" h="1955" w="19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92"/>
            <p:cNvSpPr/>
            <p:nvPr/>
          </p:nvSpPr>
          <p:spPr>
            <a:xfrm>
              <a:off x="2864550" y="2927025"/>
              <a:ext cx="500" cy="47950"/>
            </a:xfrm>
            <a:custGeom>
              <a:rect b="b" l="l" r="r" t="t"/>
              <a:pathLst>
                <a:path extrusionOk="0" h="1918" w="2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92"/>
            <p:cNvSpPr/>
            <p:nvPr/>
          </p:nvSpPr>
          <p:spPr>
            <a:xfrm>
              <a:off x="2865025" y="2927500"/>
              <a:ext cx="500" cy="47025"/>
            </a:xfrm>
            <a:custGeom>
              <a:rect b="b" l="l" r="r" t="t"/>
              <a:pathLst>
                <a:path extrusionOk="0" h="1881" w="2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92"/>
            <p:cNvSpPr/>
            <p:nvPr/>
          </p:nvSpPr>
          <p:spPr>
            <a:xfrm>
              <a:off x="2865500" y="2927975"/>
              <a:ext cx="475" cy="45600"/>
            </a:xfrm>
            <a:custGeom>
              <a:rect b="b" l="l" r="r" t="t"/>
              <a:pathLst>
                <a:path extrusionOk="0" h="1824" w="19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92"/>
            <p:cNvSpPr/>
            <p:nvPr/>
          </p:nvSpPr>
          <p:spPr>
            <a:xfrm>
              <a:off x="2865950" y="2928900"/>
              <a:ext cx="950" cy="44225"/>
            </a:xfrm>
            <a:custGeom>
              <a:rect b="b" l="l" r="r" t="t"/>
              <a:pathLst>
                <a:path extrusionOk="0" h="1769" w="38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92"/>
            <p:cNvSpPr/>
            <p:nvPr/>
          </p:nvSpPr>
          <p:spPr>
            <a:xfrm>
              <a:off x="2866875" y="2929350"/>
              <a:ext cx="500" cy="43300"/>
            </a:xfrm>
            <a:custGeom>
              <a:rect b="b" l="l" r="r" t="t"/>
              <a:pathLst>
                <a:path extrusionOk="0" h="1732" w="2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92"/>
            <p:cNvSpPr/>
            <p:nvPr/>
          </p:nvSpPr>
          <p:spPr>
            <a:xfrm>
              <a:off x="2867350" y="2929825"/>
              <a:ext cx="500" cy="42375"/>
            </a:xfrm>
            <a:custGeom>
              <a:rect b="b" l="l" r="r" t="t"/>
              <a:pathLst>
                <a:path extrusionOk="0" h="1695" w="2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92"/>
            <p:cNvSpPr/>
            <p:nvPr/>
          </p:nvSpPr>
          <p:spPr>
            <a:xfrm>
              <a:off x="2867825" y="2930300"/>
              <a:ext cx="475" cy="41425"/>
            </a:xfrm>
            <a:custGeom>
              <a:rect b="b" l="l" r="r" t="t"/>
              <a:pathLst>
                <a:path extrusionOk="0" h="1657" w="19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92"/>
            <p:cNvSpPr/>
            <p:nvPr/>
          </p:nvSpPr>
          <p:spPr>
            <a:xfrm>
              <a:off x="2868275" y="2930750"/>
              <a:ext cx="500" cy="40500"/>
            </a:xfrm>
            <a:custGeom>
              <a:rect b="b" l="l" r="r" t="t"/>
              <a:pathLst>
                <a:path extrusionOk="0" h="1620" w="2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92"/>
            <p:cNvSpPr/>
            <p:nvPr/>
          </p:nvSpPr>
          <p:spPr>
            <a:xfrm>
              <a:off x="2868750" y="2931225"/>
              <a:ext cx="475" cy="39100"/>
            </a:xfrm>
            <a:custGeom>
              <a:rect b="b" l="l" r="r" t="t"/>
              <a:pathLst>
                <a:path extrusionOk="0" h="1564" w="19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92"/>
            <p:cNvSpPr/>
            <p:nvPr/>
          </p:nvSpPr>
          <p:spPr>
            <a:xfrm>
              <a:off x="2869200" y="2932150"/>
              <a:ext cx="975" cy="37700"/>
            </a:xfrm>
            <a:custGeom>
              <a:rect b="b" l="l" r="r" t="t"/>
              <a:pathLst>
                <a:path extrusionOk="0" h="1508" w="39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92"/>
            <p:cNvSpPr/>
            <p:nvPr/>
          </p:nvSpPr>
          <p:spPr>
            <a:xfrm>
              <a:off x="2870150" y="2932625"/>
              <a:ext cx="475" cy="36775"/>
            </a:xfrm>
            <a:custGeom>
              <a:rect b="b" l="l" r="r" t="t"/>
              <a:pathLst>
                <a:path extrusionOk="0" h="1471" w="19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92"/>
            <p:cNvSpPr/>
            <p:nvPr/>
          </p:nvSpPr>
          <p:spPr>
            <a:xfrm>
              <a:off x="2870600" y="2933075"/>
              <a:ext cx="500" cy="35850"/>
            </a:xfrm>
            <a:custGeom>
              <a:rect b="b" l="l" r="r" t="t"/>
              <a:pathLst>
                <a:path extrusionOk="0" h="1434" w="2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92"/>
            <p:cNvSpPr/>
            <p:nvPr/>
          </p:nvSpPr>
          <p:spPr>
            <a:xfrm>
              <a:off x="2871075" y="2933550"/>
              <a:ext cx="500" cy="34925"/>
            </a:xfrm>
            <a:custGeom>
              <a:rect b="b" l="l" r="r" t="t"/>
              <a:pathLst>
                <a:path extrusionOk="0" h="1397" w="2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92"/>
            <p:cNvSpPr/>
            <p:nvPr/>
          </p:nvSpPr>
          <p:spPr>
            <a:xfrm>
              <a:off x="2871550" y="2934000"/>
              <a:ext cx="475" cy="34000"/>
            </a:xfrm>
            <a:custGeom>
              <a:rect b="b" l="l" r="r" t="t"/>
              <a:pathLst>
                <a:path extrusionOk="0" h="1360" w="19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92"/>
            <p:cNvSpPr/>
            <p:nvPr/>
          </p:nvSpPr>
          <p:spPr>
            <a:xfrm>
              <a:off x="2872000" y="2934475"/>
              <a:ext cx="500" cy="32600"/>
            </a:xfrm>
            <a:custGeom>
              <a:rect b="b" l="l" r="r" t="t"/>
              <a:pathLst>
                <a:path extrusionOk="0" h="1304" w="2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92"/>
            <p:cNvSpPr/>
            <p:nvPr/>
          </p:nvSpPr>
          <p:spPr>
            <a:xfrm>
              <a:off x="2872475" y="2935400"/>
              <a:ext cx="950" cy="31200"/>
            </a:xfrm>
            <a:custGeom>
              <a:rect b="b" l="l" r="r" t="t"/>
              <a:pathLst>
                <a:path extrusionOk="0" h="1248" w="38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92"/>
            <p:cNvSpPr/>
            <p:nvPr/>
          </p:nvSpPr>
          <p:spPr>
            <a:xfrm>
              <a:off x="2873400" y="2935875"/>
              <a:ext cx="500" cy="30275"/>
            </a:xfrm>
            <a:custGeom>
              <a:rect b="b" l="l" r="r" t="t"/>
              <a:pathLst>
                <a:path extrusionOk="0" h="1211" w="2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92"/>
            <p:cNvSpPr/>
            <p:nvPr/>
          </p:nvSpPr>
          <p:spPr>
            <a:xfrm>
              <a:off x="2873875" y="2936350"/>
              <a:ext cx="475" cy="29325"/>
            </a:xfrm>
            <a:custGeom>
              <a:rect b="b" l="l" r="r" t="t"/>
              <a:pathLst>
                <a:path extrusionOk="0" h="1173" w="19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92"/>
            <p:cNvSpPr/>
            <p:nvPr/>
          </p:nvSpPr>
          <p:spPr>
            <a:xfrm>
              <a:off x="2874325" y="2936800"/>
              <a:ext cx="500" cy="28400"/>
            </a:xfrm>
            <a:custGeom>
              <a:rect b="b" l="l" r="r" t="t"/>
              <a:pathLst>
                <a:path extrusionOk="0" h="1136" w="2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92"/>
            <p:cNvSpPr/>
            <p:nvPr/>
          </p:nvSpPr>
          <p:spPr>
            <a:xfrm>
              <a:off x="2874800" y="2937275"/>
              <a:ext cx="475" cy="27475"/>
            </a:xfrm>
            <a:custGeom>
              <a:rect b="b" l="l" r="r" t="t"/>
              <a:pathLst>
                <a:path extrusionOk="0" h="1099" w="19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92"/>
            <p:cNvSpPr/>
            <p:nvPr/>
          </p:nvSpPr>
          <p:spPr>
            <a:xfrm>
              <a:off x="2875250" y="2937725"/>
              <a:ext cx="500" cy="26100"/>
            </a:xfrm>
            <a:custGeom>
              <a:rect b="b" l="l" r="r" t="t"/>
              <a:pathLst>
                <a:path extrusionOk="0" h="1044" w="2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92"/>
            <p:cNvSpPr/>
            <p:nvPr/>
          </p:nvSpPr>
          <p:spPr>
            <a:xfrm>
              <a:off x="2875725" y="2938675"/>
              <a:ext cx="950" cy="24675"/>
            </a:xfrm>
            <a:custGeom>
              <a:rect b="b" l="l" r="r" t="t"/>
              <a:pathLst>
                <a:path extrusionOk="0" h="987" w="38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92"/>
            <p:cNvSpPr/>
            <p:nvPr/>
          </p:nvSpPr>
          <p:spPr>
            <a:xfrm>
              <a:off x="2876650" y="2939125"/>
              <a:ext cx="500" cy="23750"/>
            </a:xfrm>
            <a:custGeom>
              <a:rect b="b" l="l" r="r" t="t"/>
              <a:pathLst>
                <a:path extrusionOk="0" h="950" w="2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92"/>
            <p:cNvSpPr/>
            <p:nvPr/>
          </p:nvSpPr>
          <p:spPr>
            <a:xfrm>
              <a:off x="2877125" y="2939600"/>
              <a:ext cx="475" cy="22825"/>
            </a:xfrm>
            <a:custGeom>
              <a:rect b="b" l="l" r="r" t="t"/>
              <a:pathLst>
                <a:path extrusionOk="0" h="913" w="19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92"/>
            <p:cNvSpPr/>
            <p:nvPr/>
          </p:nvSpPr>
          <p:spPr>
            <a:xfrm>
              <a:off x="2877575" y="2940050"/>
              <a:ext cx="500" cy="21900"/>
            </a:xfrm>
            <a:custGeom>
              <a:rect b="b" l="l" r="r" t="t"/>
              <a:pathLst>
                <a:path extrusionOk="0" h="876" w="2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92"/>
            <p:cNvSpPr/>
            <p:nvPr/>
          </p:nvSpPr>
          <p:spPr>
            <a:xfrm>
              <a:off x="2878050" y="2940525"/>
              <a:ext cx="500" cy="20950"/>
            </a:xfrm>
            <a:custGeom>
              <a:rect b="b" l="l" r="r" t="t"/>
              <a:pathLst>
                <a:path extrusionOk="0" h="838" w="2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92"/>
            <p:cNvSpPr/>
            <p:nvPr/>
          </p:nvSpPr>
          <p:spPr>
            <a:xfrm>
              <a:off x="2878525" y="2941000"/>
              <a:ext cx="475" cy="19550"/>
            </a:xfrm>
            <a:custGeom>
              <a:rect b="b" l="l" r="r" t="t"/>
              <a:pathLst>
                <a:path extrusionOk="0" h="782" w="19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92"/>
            <p:cNvSpPr/>
            <p:nvPr/>
          </p:nvSpPr>
          <p:spPr>
            <a:xfrm>
              <a:off x="2878975" y="2941925"/>
              <a:ext cx="975" cy="18175"/>
            </a:xfrm>
            <a:custGeom>
              <a:rect b="b" l="l" r="r" t="t"/>
              <a:pathLst>
                <a:path extrusionOk="0" h="727" w="39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92"/>
            <p:cNvSpPr/>
            <p:nvPr/>
          </p:nvSpPr>
          <p:spPr>
            <a:xfrm>
              <a:off x="2879925" y="2942375"/>
              <a:ext cx="475" cy="17250"/>
            </a:xfrm>
            <a:custGeom>
              <a:rect b="b" l="l" r="r" t="t"/>
              <a:pathLst>
                <a:path extrusionOk="0" h="690" w="19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92"/>
            <p:cNvSpPr/>
            <p:nvPr/>
          </p:nvSpPr>
          <p:spPr>
            <a:xfrm>
              <a:off x="2880375" y="2942850"/>
              <a:ext cx="500" cy="16300"/>
            </a:xfrm>
            <a:custGeom>
              <a:rect b="b" l="l" r="r" t="t"/>
              <a:pathLst>
                <a:path extrusionOk="0" h="652" w="2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92"/>
            <p:cNvSpPr/>
            <p:nvPr/>
          </p:nvSpPr>
          <p:spPr>
            <a:xfrm>
              <a:off x="2880850" y="2943325"/>
              <a:ext cx="475" cy="15375"/>
            </a:xfrm>
            <a:custGeom>
              <a:rect b="b" l="l" r="r" t="t"/>
              <a:pathLst>
                <a:path extrusionOk="0" h="615" w="19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92"/>
            <p:cNvSpPr/>
            <p:nvPr/>
          </p:nvSpPr>
          <p:spPr>
            <a:xfrm>
              <a:off x="2881300" y="2943775"/>
              <a:ext cx="500" cy="14450"/>
            </a:xfrm>
            <a:custGeom>
              <a:rect b="b" l="l" r="r" t="t"/>
              <a:pathLst>
                <a:path extrusionOk="0" h="578" w="2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92"/>
            <p:cNvSpPr/>
            <p:nvPr/>
          </p:nvSpPr>
          <p:spPr>
            <a:xfrm>
              <a:off x="2881775" y="2944250"/>
              <a:ext cx="500" cy="13050"/>
            </a:xfrm>
            <a:custGeom>
              <a:rect b="b" l="l" r="r" t="t"/>
              <a:pathLst>
                <a:path extrusionOk="0" h="522" w="2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92"/>
            <p:cNvSpPr/>
            <p:nvPr/>
          </p:nvSpPr>
          <p:spPr>
            <a:xfrm>
              <a:off x="2882250" y="2945175"/>
              <a:ext cx="950" cy="11650"/>
            </a:xfrm>
            <a:custGeom>
              <a:rect b="b" l="l" r="r" t="t"/>
              <a:pathLst>
                <a:path extrusionOk="0" h="466" w="38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92"/>
            <p:cNvSpPr/>
            <p:nvPr/>
          </p:nvSpPr>
          <p:spPr>
            <a:xfrm>
              <a:off x="2883175" y="2945650"/>
              <a:ext cx="475" cy="10725"/>
            </a:xfrm>
            <a:custGeom>
              <a:rect b="b" l="l" r="r" t="t"/>
              <a:pathLst>
                <a:path extrusionOk="0" h="429" w="19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92"/>
            <p:cNvSpPr/>
            <p:nvPr/>
          </p:nvSpPr>
          <p:spPr>
            <a:xfrm>
              <a:off x="2883625" y="2946100"/>
              <a:ext cx="500" cy="9800"/>
            </a:xfrm>
            <a:custGeom>
              <a:rect b="b" l="l" r="r" t="t"/>
              <a:pathLst>
                <a:path extrusionOk="0" h="392" w="2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92"/>
            <p:cNvSpPr/>
            <p:nvPr/>
          </p:nvSpPr>
          <p:spPr>
            <a:xfrm>
              <a:off x="2884100" y="2946575"/>
              <a:ext cx="500" cy="8875"/>
            </a:xfrm>
            <a:custGeom>
              <a:rect b="b" l="l" r="r" t="t"/>
              <a:pathLst>
                <a:path extrusionOk="0" h="355" w="2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92"/>
            <p:cNvSpPr/>
            <p:nvPr/>
          </p:nvSpPr>
          <p:spPr>
            <a:xfrm>
              <a:off x="2884575" y="2947050"/>
              <a:ext cx="475" cy="7925"/>
            </a:xfrm>
            <a:custGeom>
              <a:rect b="b" l="l" r="r" t="t"/>
              <a:pathLst>
                <a:path extrusionOk="0" h="317" w="19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92"/>
            <p:cNvSpPr/>
            <p:nvPr/>
          </p:nvSpPr>
          <p:spPr>
            <a:xfrm>
              <a:off x="2885025" y="2947500"/>
              <a:ext cx="500" cy="6550"/>
            </a:xfrm>
            <a:custGeom>
              <a:rect b="b" l="l" r="r" t="t"/>
              <a:pathLst>
                <a:path extrusionOk="0" h="262" w="2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92"/>
            <p:cNvSpPr/>
            <p:nvPr/>
          </p:nvSpPr>
          <p:spPr>
            <a:xfrm>
              <a:off x="2885500" y="2948425"/>
              <a:ext cx="950" cy="5150"/>
            </a:xfrm>
            <a:custGeom>
              <a:rect b="b" l="l" r="r" t="t"/>
              <a:pathLst>
                <a:path extrusionOk="0" h="206" w="38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92"/>
            <p:cNvSpPr/>
            <p:nvPr/>
          </p:nvSpPr>
          <p:spPr>
            <a:xfrm>
              <a:off x="2886425" y="2948900"/>
              <a:ext cx="500" cy="4225"/>
            </a:xfrm>
            <a:custGeom>
              <a:rect b="b" l="l" r="r" t="t"/>
              <a:pathLst>
                <a:path extrusionOk="0" h="169" w="2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92"/>
            <p:cNvSpPr/>
            <p:nvPr/>
          </p:nvSpPr>
          <p:spPr>
            <a:xfrm>
              <a:off x="2886900" y="2949375"/>
              <a:ext cx="475" cy="3275"/>
            </a:xfrm>
            <a:custGeom>
              <a:rect b="b" l="l" r="r" t="t"/>
              <a:pathLst>
                <a:path extrusionOk="0" h="131" w="19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92"/>
            <p:cNvSpPr/>
            <p:nvPr/>
          </p:nvSpPr>
          <p:spPr>
            <a:xfrm>
              <a:off x="2887350" y="2949825"/>
              <a:ext cx="500" cy="2350"/>
            </a:xfrm>
            <a:custGeom>
              <a:rect b="b" l="l" r="r" t="t"/>
              <a:pathLst>
                <a:path extrusionOk="0" h="94" w="2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92"/>
            <p:cNvSpPr/>
            <p:nvPr/>
          </p:nvSpPr>
          <p:spPr>
            <a:xfrm>
              <a:off x="2887825" y="2950300"/>
              <a:ext cx="500" cy="1425"/>
            </a:xfrm>
            <a:custGeom>
              <a:rect b="b" l="l" r="r" t="t"/>
              <a:pathLst>
                <a:path extrusionOk="0" h="57" w="2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0">
  <p:cSld name="TITLE_ONLY_22">
    <p:spTree>
      <p:nvGrpSpPr>
        <p:cNvPr id="4328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329;p9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330" name="Google Shape;4330;p93"/>
          <p:cNvGrpSpPr/>
          <p:nvPr/>
        </p:nvGrpSpPr>
        <p:grpSpPr>
          <a:xfrm>
            <a:off x="7450142" y="1055621"/>
            <a:ext cx="2514088" cy="2081645"/>
            <a:chOff x="3573297" y="232872"/>
            <a:chExt cx="5470164" cy="4529254"/>
          </a:xfrm>
        </p:grpSpPr>
        <p:sp>
          <p:nvSpPr>
            <p:cNvPr id="4331" name="Google Shape;4331;p93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93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93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93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93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93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93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93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9" name="Google Shape;4339;p93"/>
          <p:cNvGrpSpPr/>
          <p:nvPr/>
        </p:nvGrpSpPr>
        <p:grpSpPr>
          <a:xfrm>
            <a:off x="6428065" y="-1266695"/>
            <a:ext cx="4084025" cy="3381541"/>
            <a:chOff x="3573297" y="232872"/>
            <a:chExt cx="5470164" cy="4529254"/>
          </a:xfrm>
        </p:grpSpPr>
        <p:sp>
          <p:nvSpPr>
            <p:cNvPr id="4340" name="Google Shape;4340;p93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93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93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93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93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93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93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93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8" name="Google Shape;4348;p93"/>
          <p:cNvGrpSpPr/>
          <p:nvPr/>
        </p:nvGrpSpPr>
        <p:grpSpPr>
          <a:xfrm rot="10800000">
            <a:off x="-1422378" y="1382639"/>
            <a:ext cx="2872292" cy="2378232"/>
            <a:chOff x="2210400" y="2558550"/>
            <a:chExt cx="971025" cy="804000"/>
          </a:xfrm>
        </p:grpSpPr>
        <p:sp>
          <p:nvSpPr>
            <p:cNvPr id="4349" name="Google Shape;4349;p93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93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93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93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93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93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93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93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7" name="Google Shape;4357;p93"/>
          <p:cNvGrpSpPr/>
          <p:nvPr/>
        </p:nvGrpSpPr>
        <p:grpSpPr>
          <a:xfrm>
            <a:off x="7404074" y="-156496"/>
            <a:ext cx="1162531" cy="1161127"/>
            <a:chOff x="7253149" y="3334154"/>
            <a:chExt cx="1162531" cy="1161127"/>
          </a:xfrm>
        </p:grpSpPr>
        <p:sp>
          <p:nvSpPr>
            <p:cNvPr id="4358" name="Google Shape;4358;p93"/>
            <p:cNvSpPr/>
            <p:nvPr/>
          </p:nvSpPr>
          <p:spPr>
            <a:xfrm>
              <a:off x="7422442" y="35027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59" name="Google Shape;4359;p93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4360" name="Google Shape;4360;p9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9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1">
  <p:cSld name="TITLE_ONLY_23"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9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364" name="Google Shape;4364;p94"/>
          <p:cNvSpPr/>
          <p:nvPr/>
        </p:nvSpPr>
        <p:spPr>
          <a:xfrm>
            <a:off x="7902933" y="278477"/>
            <a:ext cx="724127" cy="726303"/>
          </a:xfrm>
          <a:custGeom>
            <a:rect b="b" l="l" r="r" t="t"/>
            <a:pathLst>
              <a:path extrusionOk="0" h="6049" w="6031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5" name="Google Shape;4365;p94"/>
          <p:cNvGrpSpPr/>
          <p:nvPr/>
        </p:nvGrpSpPr>
        <p:grpSpPr>
          <a:xfrm>
            <a:off x="7196706" y="-242480"/>
            <a:ext cx="2136578" cy="1768212"/>
            <a:chOff x="5440750" y="1669400"/>
            <a:chExt cx="971525" cy="804025"/>
          </a:xfrm>
        </p:grpSpPr>
        <p:sp>
          <p:nvSpPr>
            <p:cNvPr id="4366" name="Google Shape;4366;p94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94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94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94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94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94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94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94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94"/>
            <p:cNvSpPr/>
            <p:nvPr/>
          </p:nvSpPr>
          <p:spPr>
            <a:xfrm>
              <a:off x="6140976" y="230127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94"/>
            <p:cNvSpPr/>
            <p:nvPr/>
          </p:nvSpPr>
          <p:spPr>
            <a:xfrm>
              <a:off x="6135401" y="2295919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94"/>
            <p:cNvSpPr/>
            <p:nvPr/>
          </p:nvSpPr>
          <p:spPr>
            <a:xfrm>
              <a:off x="6163776" y="2324294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7" name="Google Shape;4377;p94"/>
          <p:cNvGrpSpPr/>
          <p:nvPr/>
        </p:nvGrpSpPr>
        <p:grpSpPr>
          <a:xfrm flipH="1">
            <a:off x="7410929" y="1564936"/>
            <a:ext cx="2429466" cy="2063219"/>
            <a:chOff x="4665875" y="2808650"/>
            <a:chExt cx="993850" cy="844025"/>
          </a:xfrm>
        </p:grpSpPr>
        <p:sp>
          <p:nvSpPr>
            <p:cNvPr id="4378" name="Google Shape;4378;p94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94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94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94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94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94"/>
            <p:cNvSpPr/>
            <p:nvPr/>
          </p:nvSpPr>
          <p:spPr>
            <a:xfrm>
              <a:off x="4967653" y="3046159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94"/>
            <p:cNvSpPr/>
            <p:nvPr/>
          </p:nvSpPr>
          <p:spPr>
            <a:xfrm>
              <a:off x="5034653" y="3113159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5" name="Google Shape;4385;p94"/>
          <p:cNvGrpSpPr/>
          <p:nvPr/>
        </p:nvGrpSpPr>
        <p:grpSpPr>
          <a:xfrm>
            <a:off x="-1805843" y="3135376"/>
            <a:ext cx="3525470" cy="3410618"/>
            <a:chOff x="5440750" y="1669400"/>
            <a:chExt cx="971525" cy="939875"/>
          </a:xfrm>
        </p:grpSpPr>
        <p:sp>
          <p:nvSpPr>
            <p:cNvPr id="4386" name="Google Shape;4386;p94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94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94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94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94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94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94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94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94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94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94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94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8" name="Google Shape;4398;p94"/>
          <p:cNvGrpSpPr/>
          <p:nvPr/>
        </p:nvGrpSpPr>
        <p:grpSpPr>
          <a:xfrm flipH="1" rot="-5400000">
            <a:off x="-1112664" y="1645985"/>
            <a:ext cx="2695006" cy="2887947"/>
            <a:chOff x="5440750" y="1669400"/>
            <a:chExt cx="975815" cy="1045676"/>
          </a:xfrm>
        </p:grpSpPr>
        <p:sp>
          <p:nvSpPr>
            <p:cNvPr id="4399" name="Google Shape;4399;p94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94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94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94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94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94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94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94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94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94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94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94"/>
            <p:cNvSpPr/>
            <p:nvPr/>
          </p:nvSpPr>
          <p:spPr>
            <a:xfrm>
              <a:off x="6107140" y="2405651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2">
  <p:cSld name="TITLE_ONLY_24"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9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413" name="Google Shape;4413;p95"/>
          <p:cNvGrpSpPr/>
          <p:nvPr/>
        </p:nvGrpSpPr>
        <p:grpSpPr>
          <a:xfrm flipH="1">
            <a:off x="-576603" y="2748350"/>
            <a:ext cx="3673270" cy="3119516"/>
            <a:chOff x="4665875" y="2808650"/>
            <a:chExt cx="993850" cy="844025"/>
          </a:xfrm>
        </p:grpSpPr>
        <p:sp>
          <p:nvSpPr>
            <p:cNvPr id="4414" name="Google Shape;4414;p95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95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95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95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95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95"/>
            <p:cNvSpPr/>
            <p:nvPr/>
          </p:nvSpPr>
          <p:spPr>
            <a:xfrm>
              <a:off x="4967653" y="3046159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95"/>
            <p:cNvSpPr/>
            <p:nvPr/>
          </p:nvSpPr>
          <p:spPr>
            <a:xfrm>
              <a:off x="5034653" y="3113159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1" name="Google Shape;4421;p95"/>
          <p:cNvSpPr/>
          <p:nvPr/>
        </p:nvSpPr>
        <p:spPr>
          <a:xfrm flipH="1" rot="-5400000">
            <a:off x="-235158" y="2569542"/>
            <a:ext cx="854570" cy="854570"/>
          </a:xfrm>
          <a:custGeom>
            <a:rect b="b" l="l" r="r" t="t"/>
            <a:pathLst>
              <a:path extrusionOk="0" h="12377" w="12377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7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2" name="Google Shape;4422;p95"/>
          <p:cNvGrpSpPr/>
          <p:nvPr/>
        </p:nvGrpSpPr>
        <p:grpSpPr>
          <a:xfrm flipH="1">
            <a:off x="7615485" y="-230651"/>
            <a:ext cx="2872292" cy="2378232"/>
            <a:chOff x="2210400" y="2558550"/>
            <a:chExt cx="971025" cy="804000"/>
          </a:xfrm>
        </p:grpSpPr>
        <p:sp>
          <p:nvSpPr>
            <p:cNvPr id="4423" name="Google Shape;4423;p95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95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95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95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95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95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95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95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3">
  <p:cSld name="TITLE_ONLY_25"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9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433" name="Google Shape;4433;p96"/>
          <p:cNvGrpSpPr/>
          <p:nvPr/>
        </p:nvGrpSpPr>
        <p:grpSpPr>
          <a:xfrm>
            <a:off x="133235" y="3602547"/>
            <a:ext cx="2216073" cy="1834889"/>
            <a:chOff x="2210400" y="2558550"/>
            <a:chExt cx="971025" cy="804000"/>
          </a:xfrm>
        </p:grpSpPr>
        <p:sp>
          <p:nvSpPr>
            <p:cNvPr id="4434" name="Google Shape;4434;p96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96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96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96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96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96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96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96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2" name="Google Shape;4442;p96"/>
          <p:cNvGrpSpPr/>
          <p:nvPr/>
        </p:nvGrpSpPr>
        <p:grpSpPr>
          <a:xfrm>
            <a:off x="-129394" y="4095741"/>
            <a:ext cx="849275" cy="848250"/>
            <a:chOff x="2651171" y="2397773"/>
            <a:chExt cx="2099568" cy="2097033"/>
          </a:xfrm>
        </p:grpSpPr>
        <p:sp>
          <p:nvSpPr>
            <p:cNvPr id="4443" name="Google Shape;4443;p96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96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5" name="Google Shape;4445;p96"/>
          <p:cNvGrpSpPr/>
          <p:nvPr/>
        </p:nvGrpSpPr>
        <p:grpSpPr>
          <a:xfrm flipH="1">
            <a:off x="7973043" y="3602546"/>
            <a:ext cx="2514088" cy="2081645"/>
            <a:chOff x="3573297" y="232872"/>
            <a:chExt cx="5470164" cy="4529254"/>
          </a:xfrm>
        </p:grpSpPr>
        <p:sp>
          <p:nvSpPr>
            <p:cNvPr id="4446" name="Google Shape;4446;p96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96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96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96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96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96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96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96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96"/>
            <p:cNvSpPr/>
            <p:nvPr/>
          </p:nvSpPr>
          <p:spPr>
            <a:xfrm>
              <a:off x="7064427" y="2439737"/>
              <a:ext cx="2817" cy="8028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96"/>
            <p:cNvSpPr/>
            <p:nvPr/>
          </p:nvSpPr>
          <p:spPr>
            <a:xfrm>
              <a:off x="7067102" y="2437061"/>
              <a:ext cx="5352" cy="13238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96"/>
            <p:cNvSpPr/>
            <p:nvPr/>
          </p:nvSpPr>
          <p:spPr>
            <a:xfrm>
              <a:off x="7072313" y="2434526"/>
              <a:ext cx="2817" cy="18449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96"/>
            <p:cNvSpPr/>
            <p:nvPr/>
          </p:nvSpPr>
          <p:spPr>
            <a:xfrm>
              <a:off x="7074989" y="2431850"/>
              <a:ext cx="2676" cy="23801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96"/>
            <p:cNvSpPr/>
            <p:nvPr/>
          </p:nvSpPr>
          <p:spPr>
            <a:xfrm>
              <a:off x="7077524" y="2429174"/>
              <a:ext cx="2817" cy="29012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96"/>
            <p:cNvSpPr/>
            <p:nvPr/>
          </p:nvSpPr>
          <p:spPr>
            <a:xfrm>
              <a:off x="7080200" y="2423963"/>
              <a:ext cx="2676" cy="36899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0" name="Google Shape;4460;p96"/>
          <p:cNvGrpSpPr/>
          <p:nvPr/>
        </p:nvGrpSpPr>
        <p:grpSpPr>
          <a:xfrm flipH="1">
            <a:off x="7134117" y="4530929"/>
            <a:ext cx="1162531" cy="1161127"/>
            <a:chOff x="7253149" y="3334154"/>
            <a:chExt cx="1162531" cy="1161127"/>
          </a:xfrm>
        </p:grpSpPr>
        <p:sp>
          <p:nvSpPr>
            <p:cNvPr id="4461" name="Google Shape;4461;p96"/>
            <p:cNvSpPr/>
            <p:nvPr/>
          </p:nvSpPr>
          <p:spPr>
            <a:xfrm>
              <a:off x="7422442" y="35027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62" name="Google Shape;4462;p96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4463" name="Google Shape;4463;p9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9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465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p97"/>
          <p:cNvSpPr txBox="1"/>
          <p:nvPr/>
        </p:nvSpPr>
        <p:spPr>
          <a:xfrm>
            <a:off x="5438950" y="3352325"/>
            <a:ext cx="2431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467" name="Google Shape;4467;p97"/>
          <p:cNvSpPr txBox="1"/>
          <p:nvPr>
            <p:ph idx="1" type="subTitle"/>
          </p:nvPr>
        </p:nvSpPr>
        <p:spPr>
          <a:xfrm>
            <a:off x="5426600" y="1706250"/>
            <a:ext cx="2526300" cy="8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68" name="Google Shape;4468;p97"/>
          <p:cNvSpPr txBox="1"/>
          <p:nvPr/>
        </p:nvSpPr>
        <p:spPr>
          <a:xfrm>
            <a:off x="713225" y="3650075"/>
            <a:ext cx="42840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4469" name="Google Shape;4469;p97"/>
          <p:cNvSpPr/>
          <p:nvPr/>
        </p:nvSpPr>
        <p:spPr>
          <a:xfrm flipH="1">
            <a:off x="668071" y="1736201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0" name="Google Shape;4470;p97"/>
          <p:cNvGrpSpPr/>
          <p:nvPr/>
        </p:nvGrpSpPr>
        <p:grpSpPr>
          <a:xfrm>
            <a:off x="-580335" y="539505"/>
            <a:ext cx="4084025" cy="3381541"/>
            <a:chOff x="3573297" y="232872"/>
            <a:chExt cx="5470164" cy="4529254"/>
          </a:xfrm>
        </p:grpSpPr>
        <p:sp>
          <p:nvSpPr>
            <p:cNvPr id="4471" name="Google Shape;4471;p97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97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97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97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97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97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97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97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9" name="Google Shape;4479;p97"/>
          <p:cNvGrpSpPr/>
          <p:nvPr/>
        </p:nvGrpSpPr>
        <p:grpSpPr>
          <a:xfrm>
            <a:off x="503142" y="2963321"/>
            <a:ext cx="2514088" cy="2081645"/>
            <a:chOff x="3573297" y="232872"/>
            <a:chExt cx="5470164" cy="4529254"/>
          </a:xfrm>
        </p:grpSpPr>
        <p:sp>
          <p:nvSpPr>
            <p:cNvPr id="4480" name="Google Shape;4480;p97"/>
            <p:cNvSpPr/>
            <p:nvPr/>
          </p:nvSpPr>
          <p:spPr>
            <a:xfrm>
              <a:off x="3969040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97"/>
            <p:cNvSpPr/>
            <p:nvPr/>
          </p:nvSpPr>
          <p:spPr>
            <a:xfrm>
              <a:off x="3835388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97"/>
            <p:cNvSpPr/>
            <p:nvPr/>
          </p:nvSpPr>
          <p:spPr>
            <a:xfrm>
              <a:off x="3704272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97"/>
            <p:cNvSpPr/>
            <p:nvPr/>
          </p:nvSpPr>
          <p:spPr>
            <a:xfrm>
              <a:off x="357329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97"/>
            <p:cNvSpPr/>
            <p:nvPr/>
          </p:nvSpPr>
          <p:spPr>
            <a:xfrm>
              <a:off x="4514207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97"/>
            <p:cNvSpPr/>
            <p:nvPr/>
          </p:nvSpPr>
          <p:spPr>
            <a:xfrm>
              <a:off x="4380556" y="232872"/>
              <a:ext cx="4529254" cy="4529254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97"/>
            <p:cNvSpPr/>
            <p:nvPr/>
          </p:nvSpPr>
          <p:spPr>
            <a:xfrm>
              <a:off x="4249440" y="232872"/>
              <a:ext cx="4529394" cy="4529254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97"/>
            <p:cNvSpPr/>
            <p:nvPr/>
          </p:nvSpPr>
          <p:spPr>
            <a:xfrm>
              <a:off x="4115789" y="232872"/>
              <a:ext cx="4531929" cy="4529254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97"/>
            <p:cNvSpPr/>
            <p:nvPr/>
          </p:nvSpPr>
          <p:spPr>
            <a:xfrm>
              <a:off x="7064427" y="2439737"/>
              <a:ext cx="2817" cy="8028"/>
            </a:xfrm>
            <a:custGeom>
              <a:rect b="b" l="l" r="r" t="t"/>
              <a:pathLst>
                <a:path extrusionOk="0" h="57" w="2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97"/>
            <p:cNvSpPr/>
            <p:nvPr/>
          </p:nvSpPr>
          <p:spPr>
            <a:xfrm>
              <a:off x="7067102" y="2437061"/>
              <a:ext cx="5352" cy="13238"/>
            </a:xfrm>
            <a:custGeom>
              <a:rect b="b" l="l" r="r" t="t"/>
              <a:pathLst>
                <a:path extrusionOk="0" h="94" w="38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97"/>
            <p:cNvSpPr/>
            <p:nvPr/>
          </p:nvSpPr>
          <p:spPr>
            <a:xfrm>
              <a:off x="7072313" y="2434526"/>
              <a:ext cx="2817" cy="18449"/>
            </a:xfrm>
            <a:custGeom>
              <a:rect b="b" l="l" r="r" t="t"/>
              <a:pathLst>
                <a:path extrusionOk="0" h="131" w="2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97"/>
            <p:cNvSpPr/>
            <p:nvPr/>
          </p:nvSpPr>
          <p:spPr>
            <a:xfrm>
              <a:off x="7074989" y="2431850"/>
              <a:ext cx="2676" cy="23801"/>
            </a:xfrm>
            <a:custGeom>
              <a:rect b="b" l="l" r="r" t="t"/>
              <a:pathLst>
                <a:path extrusionOk="0" h="169" w="19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97"/>
            <p:cNvSpPr/>
            <p:nvPr/>
          </p:nvSpPr>
          <p:spPr>
            <a:xfrm>
              <a:off x="7077524" y="2429174"/>
              <a:ext cx="2817" cy="29012"/>
            </a:xfrm>
            <a:custGeom>
              <a:rect b="b" l="l" r="r" t="t"/>
              <a:pathLst>
                <a:path extrusionOk="0" h="206" w="2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97"/>
            <p:cNvSpPr/>
            <p:nvPr/>
          </p:nvSpPr>
          <p:spPr>
            <a:xfrm>
              <a:off x="7080200" y="2423963"/>
              <a:ext cx="2676" cy="36899"/>
            </a:xfrm>
            <a:custGeom>
              <a:rect b="b" l="l" r="r" t="t"/>
              <a:pathLst>
                <a:path extrusionOk="0" h="262" w="19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97"/>
            <p:cNvSpPr/>
            <p:nvPr/>
          </p:nvSpPr>
          <p:spPr>
            <a:xfrm>
              <a:off x="7082735" y="2421428"/>
              <a:ext cx="2817" cy="44645"/>
            </a:xfrm>
            <a:custGeom>
              <a:rect b="b" l="l" r="r" t="t"/>
              <a:pathLst>
                <a:path extrusionOk="0" h="317" w="2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97"/>
            <p:cNvSpPr/>
            <p:nvPr/>
          </p:nvSpPr>
          <p:spPr>
            <a:xfrm>
              <a:off x="7085411" y="2418752"/>
              <a:ext cx="5352" cy="49996"/>
            </a:xfrm>
            <a:custGeom>
              <a:rect b="b" l="l" r="r" t="t"/>
              <a:pathLst>
                <a:path extrusionOk="0" h="355" w="38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97"/>
            <p:cNvSpPr/>
            <p:nvPr/>
          </p:nvSpPr>
          <p:spPr>
            <a:xfrm>
              <a:off x="7090622" y="2416076"/>
              <a:ext cx="2817" cy="55207"/>
            </a:xfrm>
            <a:custGeom>
              <a:rect b="b" l="l" r="r" t="t"/>
              <a:pathLst>
                <a:path extrusionOk="0" h="392" w="2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97"/>
            <p:cNvSpPr/>
            <p:nvPr/>
          </p:nvSpPr>
          <p:spPr>
            <a:xfrm>
              <a:off x="7093298" y="2413541"/>
              <a:ext cx="2817" cy="60418"/>
            </a:xfrm>
            <a:custGeom>
              <a:rect b="b" l="l" r="r" t="t"/>
              <a:pathLst>
                <a:path extrusionOk="0" h="429" w="2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97"/>
            <p:cNvSpPr/>
            <p:nvPr/>
          </p:nvSpPr>
          <p:spPr>
            <a:xfrm>
              <a:off x="7095973" y="2410866"/>
              <a:ext cx="2676" cy="65629"/>
            </a:xfrm>
            <a:custGeom>
              <a:rect b="b" l="l" r="r" t="t"/>
              <a:pathLst>
                <a:path extrusionOk="0" h="466" w="19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97"/>
            <p:cNvSpPr/>
            <p:nvPr/>
          </p:nvSpPr>
          <p:spPr>
            <a:xfrm>
              <a:off x="7098508" y="2405655"/>
              <a:ext cx="2817" cy="73516"/>
            </a:xfrm>
            <a:custGeom>
              <a:rect b="b" l="l" r="r" t="t"/>
              <a:pathLst>
                <a:path extrusionOk="0" h="522" w="2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97"/>
            <p:cNvSpPr/>
            <p:nvPr/>
          </p:nvSpPr>
          <p:spPr>
            <a:xfrm>
              <a:off x="7101184" y="2402979"/>
              <a:ext cx="2676" cy="81403"/>
            </a:xfrm>
            <a:custGeom>
              <a:rect b="b" l="l" r="r" t="t"/>
              <a:pathLst>
                <a:path extrusionOk="0" h="578" w="19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97"/>
            <p:cNvSpPr/>
            <p:nvPr/>
          </p:nvSpPr>
          <p:spPr>
            <a:xfrm>
              <a:off x="7103719" y="2400444"/>
              <a:ext cx="5493" cy="86614"/>
            </a:xfrm>
            <a:custGeom>
              <a:rect b="b" l="l" r="r" t="t"/>
              <a:pathLst>
                <a:path extrusionOk="0" h="615" w="39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2" name="Google Shape;4502;p97"/>
          <p:cNvSpPr/>
          <p:nvPr/>
        </p:nvSpPr>
        <p:spPr>
          <a:xfrm>
            <a:off x="1167719" y="9"/>
            <a:ext cx="801132" cy="801132"/>
          </a:xfrm>
          <a:custGeom>
            <a:rect b="b" l="l" r="r" t="t"/>
            <a:pathLst>
              <a:path extrusionOk="0" h="12377" w="12377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3" name="Google Shape;4503;p97"/>
          <p:cNvGrpSpPr/>
          <p:nvPr/>
        </p:nvGrpSpPr>
        <p:grpSpPr>
          <a:xfrm flipH="1">
            <a:off x="3109182" y="2293566"/>
            <a:ext cx="1066559" cy="1066631"/>
            <a:chOff x="4915725" y="3008700"/>
            <a:chExt cx="368975" cy="369000"/>
          </a:xfrm>
        </p:grpSpPr>
        <p:sp>
          <p:nvSpPr>
            <p:cNvPr id="4504" name="Google Shape;4504;p97"/>
            <p:cNvSpPr/>
            <p:nvPr/>
          </p:nvSpPr>
          <p:spPr>
            <a:xfrm>
              <a:off x="4915725" y="3008700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97"/>
            <p:cNvSpPr/>
            <p:nvPr/>
          </p:nvSpPr>
          <p:spPr>
            <a:xfrm>
              <a:off x="4982725" y="3075700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6" name="Google Shape;4506;p97"/>
          <p:cNvGrpSpPr/>
          <p:nvPr/>
        </p:nvGrpSpPr>
        <p:grpSpPr>
          <a:xfrm>
            <a:off x="407981" y="-215984"/>
            <a:ext cx="849275" cy="848250"/>
            <a:chOff x="2651171" y="2397773"/>
            <a:chExt cx="2099568" cy="2097033"/>
          </a:xfrm>
        </p:grpSpPr>
        <p:sp>
          <p:nvSpPr>
            <p:cNvPr id="4507" name="Google Shape;4507;p97"/>
            <p:cNvSpPr/>
            <p:nvPr/>
          </p:nvSpPr>
          <p:spPr>
            <a:xfrm>
              <a:off x="2651171" y="2397773"/>
              <a:ext cx="2099568" cy="2097033"/>
            </a:xfrm>
            <a:custGeom>
              <a:rect b="b" l="l" r="r" t="t"/>
              <a:pathLst>
                <a:path extrusionOk="0" h="14890" w="14908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97"/>
            <p:cNvSpPr/>
            <p:nvPr/>
          </p:nvSpPr>
          <p:spPr>
            <a:xfrm>
              <a:off x="3033817" y="2780418"/>
              <a:ext cx="1334271" cy="1334271"/>
            </a:xfrm>
            <a:custGeom>
              <a:rect b="b" l="l" r="r" t="t"/>
              <a:pathLst>
                <a:path extrusionOk="0" h="9474" w="9474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9" name="Google Shape;4509;p97"/>
          <p:cNvGrpSpPr/>
          <p:nvPr/>
        </p:nvGrpSpPr>
        <p:grpSpPr>
          <a:xfrm flipH="1">
            <a:off x="8178167" y="86029"/>
            <a:ext cx="1162531" cy="1161127"/>
            <a:chOff x="7253149" y="3334154"/>
            <a:chExt cx="1162531" cy="1161127"/>
          </a:xfrm>
        </p:grpSpPr>
        <p:sp>
          <p:nvSpPr>
            <p:cNvPr id="4510" name="Google Shape;4510;p97"/>
            <p:cNvSpPr/>
            <p:nvPr/>
          </p:nvSpPr>
          <p:spPr>
            <a:xfrm>
              <a:off x="7422442" y="3502766"/>
              <a:ext cx="823936" cy="823879"/>
            </a:xfrm>
            <a:custGeom>
              <a:rect b="b" l="l" r="r" t="t"/>
              <a:pathLst>
                <a:path extrusionOk="0" h="14461" w="14462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11" name="Google Shape;4511;p97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4512" name="Google Shape;4512;p97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rect b="b" l="l" r="r" t="t"/>
                <a:pathLst>
                  <a:path extrusionOk="0" h="14890" w="14908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3" name="Google Shape;4513;p97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rect b="b" l="l" r="r" t="t"/>
                <a:pathLst>
                  <a:path extrusionOk="0" h="9474" w="9474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14" name="Google Shape;4514;p97"/>
          <p:cNvSpPr txBox="1"/>
          <p:nvPr>
            <p:ph type="ctrTitle"/>
          </p:nvPr>
        </p:nvSpPr>
        <p:spPr>
          <a:xfrm>
            <a:off x="713231" y="857975"/>
            <a:ext cx="3621300" cy="8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515" name="Shape 4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" name="Google Shape;4516;p98"/>
          <p:cNvSpPr/>
          <p:nvPr/>
        </p:nvSpPr>
        <p:spPr>
          <a:xfrm flipH="1">
            <a:off x="102342" y="102777"/>
            <a:ext cx="724127" cy="726303"/>
          </a:xfrm>
          <a:custGeom>
            <a:rect b="b" l="l" r="r" t="t"/>
            <a:pathLst>
              <a:path extrusionOk="0" h="6049" w="6031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7" name="Google Shape;4517;p98"/>
          <p:cNvGrpSpPr/>
          <p:nvPr/>
        </p:nvGrpSpPr>
        <p:grpSpPr>
          <a:xfrm flipH="1">
            <a:off x="-603882" y="-418180"/>
            <a:ext cx="2136578" cy="1768212"/>
            <a:chOff x="5440750" y="1669400"/>
            <a:chExt cx="971525" cy="804025"/>
          </a:xfrm>
        </p:grpSpPr>
        <p:sp>
          <p:nvSpPr>
            <p:cNvPr id="4518" name="Google Shape;4518;p98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98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98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98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98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98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98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98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98"/>
            <p:cNvSpPr/>
            <p:nvPr/>
          </p:nvSpPr>
          <p:spPr>
            <a:xfrm>
              <a:off x="6140976" y="230127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98"/>
            <p:cNvSpPr/>
            <p:nvPr/>
          </p:nvSpPr>
          <p:spPr>
            <a:xfrm>
              <a:off x="6135401" y="2295919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98"/>
            <p:cNvSpPr/>
            <p:nvPr/>
          </p:nvSpPr>
          <p:spPr>
            <a:xfrm>
              <a:off x="6163776" y="2324294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9" name="Google Shape;4529;p98"/>
          <p:cNvGrpSpPr/>
          <p:nvPr/>
        </p:nvGrpSpPr>
        <p:grpSpPr>
          <a:xfrm>
            <a:off x="-1110993" y="1389236"/>
            <a:ext cx="2429466" cy="2063219"/>
            <a:chOff x="4665875" y="2808650"/>
            <a:chExt cx="993850" cy="844025"/>
          </a:xfrm>
        </p:grpSpPr>
        <p:sp>
          <p:nvSpPr>
            <p:cNvPr id="4530" name="Google Shape;4530;p98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98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98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98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98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98"/>
            <p:cNvSpPr/>
            <p:nvPr/>
          </p:nvSpPr>
          <p:spPr>
            <a:xfrm>
              <a:off x="4967653" y="3046159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98"/>
            <p:cNvSpPr/>
            <p:nvPr/>
          </p:nvSpPr>
          <p:spPr>
            <a:xfrm>
              <a:off x="5034653" y="3113159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7" name="Google Shape;4537;p98"/>
          <p:cNvGrpSpPr/>
          <p:nvPr/>
        </p:nvGrpSpPr>
        <p:grpSpPr>
          <a:xfrm flipH="1">
            <a:off x="6738226" y="2911751"/>
            <a:ext cx="3525470" cy="3410618"/>
            <a:chOff x="5440750" y="1669400"/>
            <a:chExt cx="971525" cy="939875"/>
          </a:xfrm>
        </p:grpSpPr>
        <p:sp>
          <p:nvSpPr>
            <p:cNvPr id="4538" name="Google Shape;4538;p98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98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98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98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98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98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98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98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98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98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98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98"/>
            <p:cNvSpPr/>
            <p:nvPr/>
          </p:nvSpPr>
          <p:spPr>
            <a:xfrm>
              <a:off x="5774825" y="2299850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0" name="Google Shape;4550;p98"/>
          <p:cNvGrpSpPr/>
          <p:nvPr/>
        </p:nvGrpSpPr>
        <p:grpSpPr>
          <a:xfrm rot="5400000">
            <a:off x="6875511" y="1422360"/>
            <a:ext cx="2695006" cy="2887947"/>
            <a:chOff x="5440750" y="1669400"/>
            <a:chExt cx="975815" cy="1045676"/>
          </a:xfrm>
        </p:grpSpPr>
        <p:sp>
          <p:nvSpPr>
            <p:cNvPr id="4551" name="Google Shape;4551;p98"/>
            <p:cNvSpPr/>
            <p:nvPr/>
          </p:nvSpPr>
          <p:spPr>
            <a:xfrm>
              <a:off x="5511025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98"/>
            <p:cNvSpPr/>
            <p:nvPr/>
          </p:nvSpPr>
          <p:spPr>
            <a:xfrm>
              <a:off x="5487750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98"/>
            <p:cNvSpPr/>
            <p:nvPr/>
          </p:nvSpPr>
          <p:spPr>
            <a:xfrm>
              <a:off x="546447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98"/>
            <p:cNvSpPr/>
            <p:nvPr/>
          </p:nvSpPr>
          <p:spPr>
            <a:xfrm>
              <a:off x="544075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98"/>
            <p:cNvSpPr/>
            <p:nvPr/>
          </p:nvSpPr>
          <p:spPr>
            <a:xfrm>
              <a:off x="5607800" y="1669400"/>
              <a:ext cx="804475" cy="804025"/>
            </a:xfrm>
            <a:custGeom>
              <a:rect b="b" l="l" r="r" t="t"/>
              <a:pathLst>
                <a:path extrusionOk="0" h="32161" w="32179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98"/>
            <p:cNvSpPr/>
            <p:nvPr/>
          </p:nvSpPr>
          <p:spPr>
            <a:xfrm>
              <a:off x="558452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98"/>
            <p:cNvSpPr/>
            <p:nvPr/>
          </p:nvSpPr>
          <p:spPr>
            <a:xfrm>
              <a:off x="5561275" y="1669400"/>
              <a:ext cx="804000" cy="804025"/>
            </a:xfrm>
            <a:custGeom>
              <a:rect b="b" l="l" r="r" t="t"/>
              <a:pathLst>
                <a:path extrusionOk="0" h="32161" w="3216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98"/>
            <p:cNvSpPr/>
            <p:nvPr/>
          </p:nvSpPr>
          <p:spPr>
            <a:xfrm>
              <a:off x="5537525" y="1669400"/>
              <a:ext cx="804025" cy="804025"/>
            </a:xfrm>
            <a:custGeom>
              <a:rect b="b" l="l" r="r" t="t"/>
              <a:pathLst>
                <a:path extrusionOk="0" h="32161" w="32161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98"/>
            <p:cNvSpPr/>
            <p:nvPr/>
          </p:nvSpPr>
          <p:spPr>
            <a:xfrm>
              <a:off x="6167975" y="2118400"/>
              <a:ext cx="150775" cy="151225"/>
            </a:xfrm>
            <a:custGeom>
              <a:rect b="b" l="l" r="r" t="t"/>
              <a:pathLst>
                <a:path extrusionOk="0" h="6049" w="6031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98"/>
            <p:cNvSpPr/>
            <p:nvPr/>
          </p:nvSpPr>
          <p:spPr>
            <a:xfrm>
              <a:off x="6162400" y="211282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98"/>
            <p:cNvSpPr/>
            <p:nvPr/>
          </p:nvSpPr>
          <p:spPr>
            <a:xfrm>
              <a:off x="6190775" y="2141200"/>
              <a:ext cx="105175" cy="105175"/>
            </a:xfrm>
            <a:custGeom>
              <a:rect b="b" l="l" r="r" t="t"/>
              <a:pathLst>
                <a:path extrusionOk="0" h="4207" w="4207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98"/>
            <p:cNvSpPr/>
            <p:nvPr/>
          </p:nvSpPr>
          <p:spPr>
            <a:xfrm>
              <a:off x="6107140" y="2405651"/>
              <a:ext cx="309425" cy="309425"/>
            </a:xfrm>
            <a:custGeom>
              <a:rect b="b" l="l" r="r" t="t"/>
              <a:pathLst>
                <a:path extrusionOk="0" h="12377" w="12377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563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4" name="Google Shape;4564;p99"/>
          <p:cNvGrpSpPr/>
          <p:nvPr/>
        </p:nvGrpSpPr>
        <p:grpSpPr>
          <a:xfrm flipH="1" rot="10800000">
            <a:off x="-1215840" y="503176"/>
            <a:ext cx="2872823" cy="2439739"/>
            <a:chOff x="4665875" y="2808650"/>
            <a:chExt cx="993850" cy="844025"/>
          </a:xfrm>
        </p:grpSpPr>
        <p:sp>
          <p:nvSpPr>
            <p:cNvPr id="4565" name="Google Shape;4565;p99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99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99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99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99"/>
            <p:cNvSpPr/>
            <p:nvPr/>
          </p:nvSpPr>
          <p:spPr>
            <a:xfrm>
              <a:off x="4665875" y="2808650"/>
              <a:ext cx="844500" cy="844025"/>
            </a:xfrm>
            <a:custGeom>
              <a:rect b="b" l="l" r="r" t="t"/>
              <a:pathLst>
                <a:path extrusionOk="0" h="33761" w="3378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99"/>
            <p:cNvSpPr/>
            <p:nvPr/>
          </p:nvSpPr>
          <p:spPr>
            <a:xfrm>
              <a:off x="5047532" y="3035061"/>
              <a:ext cx="368975" cy="369000"/>
            </a:xfrm>
            <a:custGeom>
              <a:rect b="b" l="l" r="r" t="t"/>
              <a:pathLst>
                <a:path extrusionOk="0" h="14760" w="14759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99"/>
            <p:cNvSpPr/>
            <p:nvPr/>
          </p:nvSpPr>
          <p:spPr>
            <a:xfrm>
              <a:off x="5114532" y="3102061"/>
              <a:ext cx="234975" cy="235000"/>
            </a:xfrm>
            <a:custGeom>
              <a:rect b="b" l="l" r="r" t="t"/>
              <a:pathLst>
                <a:path extrusionOk="0" h="9400" w="9399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2" name="Google Shape;4572;p99"/>
          <p:cNvGrpSpPr/>
          <p:nvPr/>
        </p:nvGrpSpPr>
        <p:grpSpPr>
          <a:xfrm flipH="1" rot="10800000">
            <a:off x="-309809" y="2691848"/>
            <a:ext cx="2872292" cy="2378232"/>
            <a:chOff x="2210400" y="2558550"/>
            <a:chExt cx="971025" cy="804000"/>
          </a:xfrm>
        </p:grpSpPr>
        <p:sp>
          <p:nvSpPr>
            <p:cNvPr id="4573" name="Google Shape;4573;p99"/>
            <p:cNvSpPr/>
            <p:nvPr/>
          </p:nvSpPr>
          <p:spPr>
            <a:xfrm>
              <a:off x="228065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99"/>
            <p:cNvSpPr/>
            <p:nvPr/>
          </p:nvSpPr>
          <p:spPr>
            <a:xfrm>
              <a:off x="2256925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99"/>
            <p:cNvSpPr/>
            <p:nvPr/>
          </p:nvSpPr>
          <p:spPr>
            <a:xfrm>
              <a:off x="2233650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99"/>
            <p:cNvSpPr/>
            <p:nvPr/>
          </p:nvSpPr>
          <p:spPr>
            <a:xfrm>
              <a:off x="22104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99"/>
            <p:cNvSpPr/>
            <p:nvPr/>
          </p:nvSpPr>
          <p:spPr>
            <a:xfrm>
              <a:off x="2377425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99"/>
            <p:cNvSpPr/>
            <p:nvPr/>
          </p:nvSpPr>
          <p:spPr>
            <a:xfrm>
              <a:off x="2353700" y="2558550"/>
              <a:ext cx="804000" cy="804000"/>
            </a:xfrm>
            <a:custGeom>
              <a:rect b="b" l="l" r="r" t="t"/>
              <a:pathLst>
                <a:path extrusionOk="0" h="32160" w="3216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99"/>
            <p:cNvSpPr/>
            <p:nvPr/>
          </p:nvSpPr>
          <p:spPr>
            <a:xfrm>
              <a:off x="2330425" y="2558550"/>
              <a:ext cx="804025" cy="804000"/>
            </a:xfrm>
            <a:custGeom>
              <a:rect b="b" l="l" r="r" t="t"/>
              <a:pathLst>
                <a:path extrusionOk="0" h="32160" w="32161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99"/>
            <p:cNvSpPr/>
            <p:nvPr/>
          </p:nvSpPr>
          <p:spPr>
            <a:xfrm>
              <a:off x="2306700" y="2558550"/>
              <a:ext cx="804475" cy="804000"/>
            </a:xfrm>
            <a:custGeom>
              <a:rect b="b" l="l" r="r" t="t"/>
              <a:pathLst>
                <a:path extrusionOk="0" h="32160" w="32179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1" name="Google Shape;4581;p99"/>
          <p:cNvSpPr/>
          <p:nvPr/>
        </p:nvSpPr>
        <p:spPr>
          <a:xfrm flipH="1" rot="10800000">
            <a:off x="-94215" y="3081101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2" name="Google Shape;4582;p99"/>
          <p:cNvSpPr/>
          <p:nvPr/>
        </p:nvSpPr>
        <p:spPr>
          <a:xfrm>
            <a:off x="8316930" y="151129"/>
            <a:ext cx="823936" cy="823879"/>
          </a:xfrm>
          <a:custGeom>
            <a:rect b="b" l="l" r="r" t="t"/>
            <a:pathLst>
              <a:path extrusionOk="0" h="14461" w="14462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3" name="Google Shape;4583;p99"/>
          <p:cNvSpPr/>
          <p:nvPr/>
        </p:nvSpPr>
        <p:spPr>
          <a:xfrm flipH="1">
            <a:off x="7508346" y="-1174824"/>
            <a:ext cx="2441112" cy="2439739"/>
          </a:xfrm>
          <a:custGeom>
            <a:rect b="b" l="l" r="r" t="t"/>
            <a:pathLst>
              <a:path extrusionOk="0" h="33761" w="3378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4" name="Google Shape;4584;p99"/>
          <p:cNvGrpSpPr/>
          <p:nvPr/>
        </p:nvGrpSpPr>
        <p:grpSpPr>
          <a:xfrm flipH="1">
            <a:off x="6947190" y="-119799"/>
            <a:ext cx="3563418" cy="3276021"/>
            <a:chOff x="4765450" y="2817950"/>
            <a:chExt cx="894275" cy="822150"/>
          </a:xfrm>
        </p:grpSpPr>
        <p:sp>
          <p:nvSpPr>
            <p:cNvPr id="4585" name="Google Shape;4585;p99"/>
            <p:cNvSpPr/>
            <p:nvPr/>
          </p:nvSpPr>
          <p:spPr>
            <a:xfrm>
              <a:off x="4837550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99"/>
            <p:cNvSpPr/>
            <p:nvPr/>
          </p:nvSpPr>
          <p:spPr>
            <a:xfrm>
              <a:off x="4813375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99"/>
            <p:cNvSpPr/>
            <p:nvPr/>
          </p:nvSpPr>
          <p:spPr>
            <a:xfrm>
              <a:off x="4789625" y="2817950"/>
              <a:ext cx="822175" cy="822150"/>
            </a:xfrm>
            <a:custGeom>
              <a:rect b="b" l="l" r="r" t="t"/>
              <a:pathLst>
                <a:path extrusionOk="0" h="32886" w="32887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99"/>
            <p:cNvSpPr/>
            <p:nvPr/>
          </p:nvSpPr>
          <p:spPr>
            <a:xfrm>
              <a:off x="4765450" y="2817950"/>
              <a:ext cx="822150" cy="822150"/>
            </a:xfrm>
            <a:custGeom>
              <a:rect b="b" l="l" r="r" t="t"/>
              <a:pathLst>
                <a:path extrusionOk="0" h="32886" w="32886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3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3.xml"/><Relationship Id="rId4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0.xml"/><Relationship Id="rId51" Type="http://schemas.openxmlformats.org/officeDocument/2006/relationships/slideLayout" Target="../slideLayouts/slideLayout92.xml"/><Relationship Id="rId50" Type="http://schemas.openxmlformats.org/officeDocument/2006/relationships/slideLayout" Target="../slideLayouts/slideLayout91.xml"/><Relationship Id="rId53" Type="http://schemas.openxmlformats.org/officeDocument/2006/relationships/slideLayout" Target="../slideLayouts/slideLayout94.xml"/><Relationship Id="rId52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54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125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SemiBold"/>
              <a:buNone/>
              <a:defRPr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125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E29AA"/>
            </a:gs>
            <a:gs pos="100000">
              <a:srgbClr val="674EA7"/>
            </a:gs>
          </a:gsLst>
          <a:lin ang="16200038" scaled="0"/>
        </a:gra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Space Grotesk"/>
              <a:buNone/>
              <a:defRPr sz="33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60" name="Google Shape;960;p43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  <p:sldLayoutId id="2147483728" r:id="rId40"/>
    <p:sldLayoutId id="2147483729" r:id="rId41"/>
    <p:sldLayoutId id="2147483730" r:id="rId42"/>
    <p:sldLayoutId id="2147483731" r:id="rId43"/>
    <p:sldLayoutId id="2147483732" r:id="rId44"/>
    <p:sldLayoutId id="2147483733" r:id="rId45"/>
    <p:sldLayoutId id="2147483734" r:id="rId46"/>
    <p:sldLayoutId id="2147483735" r:id="rId47"/>
    <p:sldLayoutId id="2147483736" r:id="rId48"/>
    <p:sldLayoutId id="2147483737" r:id="rId49"/>
    <p:sldLayoutId id="2147483738" r:id="rId50"/>
    <p:sldLayoutId id="2147483739" r:id="rId51"/>
    <p:sldLayoutId id="2147483740" r:id="rId52"/>
    <p:sldLayoutId id="2147483741" r:id="rId53"/>
    <p:sldLayoutId id="2147483742" r:id="rId54"/>
    <p:sldLayoutId id="2147483743" r:id="rId55"/>
    <p:sldLayoutId id="2147483744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9.jpg"/><Relationship Id="rId5" Type="http://schemas.openxmlformats.org/officeDocument/2006/relationships/image" Target="../media/image3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kaggle.com/datasets/kaushiksuresh147/bitcoin-tweets" TargetMode="External"/><Relationship Id="rId4" Type="http://schemas.openxmlformats.org/officeDocument/2006/relationships/hyperlink" Target="https://www.kaggle.com/code/erdeq1024/bitcoin-price-analysis-by-tweets" TargetMode="External"/><Relationship Id="rId5" Type="http://schemas.openxmlformats.org/officeDocument/2006/relationships/hyperlink" Target="https://pypi.org/project/vaderSentiment/" TargetMode="External"/><Relationship Id="rId6" Type="http://schemas.openxmlformats.org/officeDocument/2006/relationships/hyperlink" Target="https://pypi.org/project/cbpr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2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3" name="Google Shape;4593;p100"/>
          <p:cNvSpPr txBox="1"/>
          <p:nvPr>
            <p:ph idx="1" type="subTitle"/>
          </p:nvPr>
        </p:nvSpPr>
        <p:spPr>
          <a:xfrm>
            <a:off x="476950" y="3536225"/>
            <a:ext cx="3571200" cy="1150500"/>
          </a:xfrm>
          <a:prstGeom prst="rect">
            <a:avLst/>
          </a:prstGeom>
        </p:spPr>
        <p:txBody>
          <a:bodyPr anchorCtr="0" anchor="ctr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BY: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Pahwa Ronak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Arif Yusaf Ansari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Anand Pramod Aditya</a:t>
            </a:r>
            <a:endParaRPr sz="1500"/>
          </a:p>
        </p:txBody>
      </p:sp>
      <p:sp>
        <p:nvSpPr>
          <p:cNvPr id="4594" name="Google Shape;4594;p100"/>
          <p:cNvSpPr txBox="1"/>
          <p:nvPr>
            <p:ph type="ctrTitle"/>
          </p:nvPr>
        </p:nvSpPr>
        <p:spPr>
          <a:xfrm>
            <a:off x="476950" y="766100"/>
            <a:ext cx="4884000" cy="2561400"/>
          </a:xfrm>
          <a:prstGeom prst="rect">
            <a:avLst/>
          </a:prstGeom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Bitcoin Price Prediction using Tweets</a:t>
            </a:r>
            <a:r>
              <a:rPr lang="en"/>
              <a:t> </a:t>
            </a:r>
            <a:endParaRPr i="1">
              <a:solidFill>
                <a:schemeClr val="accent2"/>
              </a:solidFill>
            </a:endParaRPr>
          </a:p>
        </p:txBody>
      </p:sp>
      <p:pic>
        <p:nvPicPr>
          <p:cNvPr id="4595" name="Google Shape;4595;p100"/>
          <p:cNvPicPr preferRelativeResize="0"/>
          <p:nvPr/>
        </p:nvPicPr>
        <p:blipFill rotWithShape="1">
          <a:blip r:embed="rId3">
            <a:alphaModFix/>
          </a:blip>
          <a:srcRect b="77636" l="25857" r="62763" t="2628"/>
          <a:stretch/>
        </p:blipFill>
        <p:spPr>
          <a:xfrm rot="-1606790">
            <a:off x="4550465" y="3653608"/>
            <a:ext cx="739097" cy="915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6" name="Google Shape;4596;p100"/>
          <p:cNvGrpSpPr/>
          <p:nvPr/>
        </p:nvGrpSpPr>
        <p:grpSpPr>
          <a:xfrm flipH="1">
            <a:off x="4726199" y="3119231"/>
            <a:ext cx="207172" cy="321077"/>
            <a:chOff x="815599" y="717719"/>
            <a:chExt cx="207172" cy="321077"/>
          </a:xfrm>
        </p:grpSpPr>
        <p:sp>
          <p:nvSpPr>
            <p:cNvPr id="4597" name="Google Shape;4597;p10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0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0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0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01" name="Google Shape;460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325" y="873250"/>
            <a:ext cx="6228577" cy="444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6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7" name="Google Shape;4707;p109"/>
          <p:cNvGrpSpPr/>
          <p:nvPr/>
        </p:nvGrpSpPr>
        <p:grpSpPr>
          <a:xfrm>
            <a:off x="2209454" y="1259061"/>
            <a:ext cx="445871" cy="576979"/>
            <a:chOff x="3119678" y="3360146"/>
            <a:chExt cx="269343" cy="348543"/>
          </a:xfrm>
        </p:grpSpPr>
        <p:sp>
          <p:nvSpPr>
            <p:cNvPr id="4708" name="Google Shape;4708;p109"/>
            <p:cNvSpPr/>
            <p:nvPr/>
          </p:nvSpPr>
          <p:spPr>
            <a:xfrm>
              <a:off x="3268289" y="3498271"/>
              <a:ext cx="43782" cy="46728"/>
            </a:xfrm>
            <a:custGeom>
              <a:rect b="b" l="l" r="r" t="t"/>
              <a:pathLst>
                <a:path extrusionOk="0" h="1475" w="1382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109"/>
            <p:cNvSpPr/>
            <p:nvPr/>
          </p:nvSpPr>
          <p:spPr>
            <a:xfrm>
              <a:off x="3147208" y="3475176"/>
              <a:ext cx="214664" cy="233513"/>
            </a:xfrm>
            <a:custGeom>
              <a:rect b="b" l="l" r="r" t="t"/>
              <a:pathLst>
                <a:path extrusionOk="0" h="7371" w="6776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109"/>
            <p:cNvSpPr/>
            <p:nvPr/>
          </p:nvSpPr>
          <p:spPr>
            <a:xfrm>
              <a:off x="3249408" y="3360146"/>
              <a:ext cx="10613" cy="97321"/>
            </a:xfrm>
            <a:custGeom>
              <a:rect b="b" l="l" r="r" t="t"/>
              <a:pathLst>
                <a:path extrusionOk="0" h="3072" w="335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09"/>
            <p:cNvSpPr/>
            <p:nvPr/>
          </p:nvSpPr>
          <p:spPr>
            <a:xfrm>
              <a:off x="3175879" y="3377919"/>
              <a:ext cx="54331" cy="86740"/>
            </a:xfrm>
            <a:custGeom>
              <a:rect b="b" l="l" r="r" t="t"/>
              <a:pathLst>
                <a:path extrusionOk="0" h="2738" w="1715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109"/>
            <p:cNvSpPr/>
            <p:nvPr/>
          </p:nvSpPr>
          <p:spPr>
            <a:xfrm>
              <a:off x="3119678" y="3429399"/>
              <a:ext cx="89401" cy="50720"/>
            </a:xfrm>
            <a:custGeom>
              <a:rect b="b" l="l" r="r" t="t"/>
              <a:pathLst>
                <a:path extrusionOk="0" h="1601" w="2822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109"/>
            <p:cNvSpPr/>
            <p:nvPr/>
          </p:nvSpPr>
          <p:spPr>
            <a:xfrm>
              <a:off x="3279219" y="3377919"/>
              <a:ext cx="54363" cy="85980"/>
            </a:xfrm>
            <a:custGeom>
              <a:rect b="b" l="l" r="r" t="t"/>
              <a:pathLst>
                <a:path extrusionOk="0" h="2714" w="1716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109"/>
            <p:cNvSpPr/>
            <p:nvPr/>
          </p:nvSpPr>
          <p:spPr>
            <a:xfrm>
              <a:off x="3300349" y="3429399"/>
              <a:ext cx="88672" cy="51100"/>
            </a:xfrm>
            <a:custGeom>
              <a:rect b="b" l="l" r="r" t="t"/>
              <a:pathLst>
                <a:path extrusionOk="0" h="1613" w="2799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5" name="Google Shape;4715;p109"/>
          <p:cNvGrpSpPr/>
          <p:nvPr/>
        </p:nvGrpSpPr>
        <p:grpSpPr>
          <a:xfrm flipH="1">
            <a:off x="1928725" y="3635297"/>
            <a:ext cx="207172" cy="321077"/>
            <a:chOff x="8428900" y="4287435"/>
            <a:chExt cx="207172" cy="321077"/>
          </a:xfrm>
        </p:grpSpPr>
        <p:sp>
          <p:nvSpPr>
            <p:cNvPr id="4716" name="Google Shape;4716;p10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10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10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10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20" name="Google Shape;4720;p109"/>
          <p:cNvPicPr preferRelativeResize="0"/>
          <p:nvPr/>
        </p:nvPicPr>
        <p:blipFill rotWithShape="1">
          <a:blip r:embed="rId3">
            <a:alphaModFix/>
          </a:blip>
          <a:srcRect b="0" l="14291" r="9732" t="0"/>
          <a:stretch/>
        </p:blipFill>
        <p:spPr>
          <a:xfrm rot="-5400000">
            <a:off x="-2074075" y="2026450"/>
            <a:ext cx="51673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1" name="Google Shape;4721;p109"/>
          <p:cNvPicPr preferRelativeResize="0"/>
          <p:nvPr/>
        </p:nvPicPr>
        <p:blipFill rotWithShape="1">
          <a:blip r:embed="rId4">
            <a:alphaModFix/>
          </a:blip>
          <a:srcRect b="15290" l="0" r="32175" t="0"/>
          <a:stretch/>
        </p:blipFill>
        <p:spPr>
          <a:xfrm>
            <a:off x="1731225" y="567501"/>
            <a:ext cx="4677076" cy="280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2" name="Google Shape;4722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225" y="3635300"/>
            <a:ext cx="47625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3" name="Google Shape;4723;p109"/>
          <p:cNvSpPr txBox="1"/>
          <p:nvPr/>
        </p:nvSpPr>
        <p:spPr>
          <a:xfrm>
            <a:off x="6408300" y="16616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UPPER LIMIT: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Q3 + 1.5 * (Q3 - Q1)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7" name="Shape 4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8" name="Google Shape;4728;p110"/>
          <p:cNvGrpSpPr/>
          <p:nvPr/>
        </p:nvGrpSpPr>
        <p:grpSpPr>
          <a:xfrm>
            <a:off x="2209454" y="1259061"/>
            <a:ext cx="445871" cy="576979"/>
            <a:chOff x="3119678" y="3360146"/>
            <a:chExt cx="269343" cy="348543"/>
          </a:xfrm>
        </p:grpSpPr>
        <p:sp>
          <p:nvSpPr>
            <p:cNvPr id="4729" name="Google Shape;4729;p110"/>
            <p:cNvSpPr/>
            <p:nvPr/>
          </p:nvSpPr>
          <p:spPr>
            <a:xfrm>
              <a:off x="3268289" y="3498271"/>
              <a:ext cx="43782" cy="46728"/>
            </a:xfrm>
            <a:custGeom>
              <a:rect b="b" l="l" r="r" t="t"/>
              <a:pathLst>
                <a:path extrusionOk="0" h="1475" w="1382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110"/>
            <p:cNvSpPr/>
            <p:nvPr/>
          </p:nvSpPr>
          <p:spPr>
            <a:xfrm>
              <a:off x="3147208" y="3475176"/>
              <a:ext cx="214664" cy="233513"/>
            </a:xfrm>
            <a:custGeom>
              <a:rect b="b" l="l" r="r" t="t"/>
              <a:pathLst>
                <a:path extrusionOk="0" h="7371" w="6776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110"/>
            <p:cNvSpPr/>
            <p:nvPr/>
          </p:nvSpPr>
          <p:spPr>
            <a:xfrm>
              <a:off x="3249408" y="3360146"/>
              <a:ext cx="10613" cy="97321"/>
            </a:xfrm>
            <a:custGeom>
              <a:rect b="b" l="l" r="r" t="t"/>
              <a:pathLst>
                <a:path extrusionOk="0" h="3072" w="335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110"/>
            <p:cNvSpPr/>
            <p:nvPr/>
          </p:nvSpPr>
          <p:spPr>
            <a:xfrm>
              <a:off x="3175879" y="3377919"/>
              <a:ext cx="54331" cy="86740"/>
            </a:xfrm>
            <a:custGeom>
              <a:rect b="b" l="l" r="r" t="t"/>
              <a:pathLst>
                <a:path extrusionOk="0" h="2738" w="1715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110"/>
            <p:cNvSpPr/>
            <p:nvPr/>
          </p:nvSpPr>
          <p:spPr>
            <a:xfrm>
              <a:off x="3119678" y="3429399"/>
              <a:ext cx="89401" cy="50720"/>
            </a:xfrm>
            <a:custGeom>
              <a:rect b="b" l="l" r="r" t="t"/>
              <a:pathLst>
                <a:path extrusionOk="0" h="1601" w="2822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110"/>
            <p:cNvSpPr/>
            <p:nvPr/>
          </p:nvSpPr>
          <p:spPr>
            <a:xfrm>
              <a:off x="3279219" y="3377919"/>
              <a:ext cx="54363" cy="85980"/>
            </a:xfrm>
            <a:custGeom>
              <a:rect b="b" l="l" r="r" t="t"/>
              <a:pathLst>
                <a:path extrusionOk="0" h="2714" w="1716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110"/>
            <p:cNvSpPr/>
            <p:nvPr/>
          </p:nvSpPr>
          <p:spPr>
            <a:xfrm>
              <a:off x="3300349" y="3429399"/>
              <a:ext cx="88672" cy="51100"/>
            </a:xfrm>
            <a:custGeom>
              <a:rect b="b" l="l" r="r" t="t"/>
              <a:pathLst>
                <a:path extrusionOk="0" h="1613" w="2799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6" name="Google Shape;4736;p110"/>
          <p:cNvGrpSpPr/>
          <p:nvPr/>
        </p:nvGrpSpPr>
        <p:grpSpPr>
          <a:xfrm flipH="1">
            <a:off x="1928725" y="3635297"/>
            <a:ext cx="207172" cy="321077"/>
            <a:chOff x="8428900" y="4287435"/>
            <a:chExt cx="207172" cy="321077"/>
          </a:xfrm>
        </p:grpSpPr>
        <p:sp>
          <p:nvSpPr>
            <p:cNvPr id="4737" name="Google Shape;4737;p110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10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110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110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41" name="Google Shape;4741;p110"/>
          <p:cNvPicPr preferRelativeResize="0"/>
          <p:nvPr/>
        </p:nvPicPr>
        <p:blipFill rotWithShape="1">
          <a:blip r:embed="rId3">
            <a:alphaModFix/>
          </a:blip>
          <a:srcRect b="0" l="14291" r="9732" t="0"/>
          <a:stretch/>
        </p:blipFill>
        <p:spPr>
          <a:xfrm rot="-5400000">
            <a:off x="-2074075" y="2026450"/>
            <a:ext cx="51673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2" name="Google Shape;474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775" y="1143025"/>
            <a:ext cx="3586250" cy="34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3" name="Google Shape;4743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438" y="1143013"/>
            <a:ext cx="210502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4" name="Google Shape;4744;p110"/>
          <p:cNvSpPr/>
          <p:nvPr/>
        </p:nvSpPr>
        <p:spPr>
          <a:xfrm>
            <a:off x="4201163" y="2369325"/>
            <a:ext cx="1071600" cy="64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5" name="Google Shape;4745;p110"/>
          <p:cNvSpPr txBox="1"/>
          <p:nvPr/>
        </p:nvSpPr>
        <p:spPr>
          <a:xfrm>
            <a:off x="1828450" y="226225"/>
            <a:ext cx="692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CALCULATING CUMULATIVE INFLUENCE BASED ON USER_FOLLOWERS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9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0" name="Google Shape;4750;p111"/>
          <p:cNvGrpSpPr/>
          <p:nvPr/>
        </p:nvGrpSpPr>
        <p:grpSpPr>
          <a:xfrm>
            <a:off x="2209454" y="1259061"/>
            <a:ext cx="445871" cy="576979"/>
            <a:chOff x="3119678" y="3360146"/>
            <a:chExt cx="269343" cy="348543"/>
          </a:xfrm>
        </p:grpSpPr>
        <p:sp>
          <p:nvSpPr>
            <p:cNvPr id="4751" name="Google Shape;4751;p111"/>
            <p:cNvSpPr/>
            <p:nvPr/>
          </p:nvSpPr>
          <p:spPr>
            <a:xfrm>
              <a:off x="3268289" y="3498271"/>
              <a:ext cx="43782" cy="46728"/>
            </a:xfrm>
            <a:custGeom>
              <a:rect b="b" l="l" r="r" t="t"/>
              <a:pathLst>
                <a:path extrusionOk="0" h="1475" w="1382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111"/>
            <p:cNvSpPr/>
            <p:nvPr/>
          </p:nvSpPr>
          <p:spPr>
            <a:xfrm>
              <a:off x="3147208" y="3475176"/>
              <a:ext cx="214664" cy="233513"/>
            </a:xfrm>
            <a:custGeom>
              <a:rect b="b" l="l" r="r" t="t"/>
              <a:pathLst>
                <a:path extrusionOk="0" h="7371" w="6776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111"/>
            <p:cNvSpPr/>
            <p:nvPr/>
          </p:nvSpPr>
          <p:spPr>
            <a:xfrm>
              <a:off x="3249408" y="3360146"/>
              <a:ext cx="10613" cy="97321"/>
            </a:xfrm>
            <a:custGeom>
              <a:rect b="b" l="l" r="r" t="t"/>
              <a:pathLst>
                <a:path extrusionOk="0" h="3072" w="335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111"/>
            <p:cNvSpPr/>
            <p:nvPr/>
          </p:nvSpPr>
          <p:spPr>
            <a:xfrm>
              <a:off x="3175879" y="3377919"/>
              <a:ext cx="54331" cy="86740"/>
            </a:xfrm>
            <a:custGeom>
              <a:rect b="b" l="l" r="r" t="t"/>
              <a:pathLst>
                <a:path extrusionOk="0" h="2738" w="1715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111"/>
            <p:cNvSpPr/>
            <p:nvPr/>
          </p:nvSpPr>
          <p:spPr>
            <a:xfrm>
              <a:off x="3119678" y="3429399"/>
              <a:ext cx="89401" cy="50720"/>
            </a:xfrm>
            <a:custGeom>
              <a:rect b="b" l="l" r="r" t="t"/>
              <a:pathLst>
                <a:path extrusionOk="0" h="1601" w="2822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11"/>
            <p:cNvSpPr/>
            <p:nvPr/>
          </p:nvSpPr>
          <p:spPr>
            <a:xfrm>
              <a:off x="3279219" y="3377919"/>
              <a:ext cx="54363" cy="85980"/>
            </a:xfrm>
            <a:custGeom>
              <a:rect b="b" l="l" r="r" t="t"/>
              <a:pathLst>
                <a:path extrusionOk="0" h="2714" w="1716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111"/>
            <p:cNvSpPr/>
            <p:nvPr/>
          </p:nvSpPr>
          <p:spPr>
            <a:xfrm>
              <a:off x="3300349" y="3429399"/>
              <a:ext cx="88672" cy="51100"/>
            </a:xfrm>
            <a:custGeom>
              <a:rect b="b" l="l" r="r" t="t"/>
              <a:pathLst>
                <a:path extrusionOk="0" h="1613" w="2799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8" name="Google Shape;4758;p111"/>
          <p:cNvGrpSpPr/>
          <p:nvPr/>
        </p:nvGrpSpPr>
        <p:grpSpPr>
          <a:xfrm flipH="1">
            <a:off x="1928725" y="3635297"/>
            <a:ext cx="207172" cy="321077"/>
            <a:chOff x="8428900" y="4287435"/>
            <a:chExt cx="207172" cy="321077"/>
          </a:xfrm>
        </p:grpSpPr>
        <p:sp>
          <p:nvSpPr>
            <p:cNvPr id="4759" name="Google Shape;4759;p111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111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111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111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3" name="Google Shape;4763;p111"/>
          <p:cNvSpPr txBox="1"/>
          <p:nvPr/>
        </p:nvSpPr>
        <p:spPr>
          <a:xfrm>
            <a:off x="1337050" y="321500"/>
            <a:ext cx="67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THE PRICE DATASET </a:t>
            </a:r>
            <a:endParaRPr b="1"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4" name="Google Shape;476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497" y="12563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5" name="Google Shape;4765;p111"/>
          <p:cNvSpPr txBox="1"/>
          <p:nvPr/>
        </p:nvSpPr>
        <p:spPr>
          <a:xfrm>
            <a:off x="952475" y="3635300"/>
            <a:ext cx="316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COINBASE PRO API 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6" name="Google Shape;4766;p111"/>
          <p:cNvSpPr txBox="1"/>
          <p:nvPr/>
        </p:nvSpPr>
        <p:spPr>
          <a:xfrm>
            <a:off x="4226725" y="1020425"/>
            <a:ext cx="478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BITCOIN PRICE DATASET </a:t>
            </a:r>
            <a:endParaRPr sz="2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7" name="Google Shape;476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325" y="1595050"/>
            <a:ext cx="3907625" cy="33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8" name="Google Shape;4768;p111"/>
          <p:cNvSpPr/>
          <p:nvPr/>
        </p:nvSpPr>
        <p:spPr>
          <a:xfrm>
            <a:off x="7834325" y="1533450"/>
            <a:ext cx="928800" cy="350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2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3" name="Google Shape;4773;p11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4774" name="Google Shape;4774;p11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11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11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11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8" name="Google Shape;4778;p11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779" name="Google Shape;4779;p11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4780" name="Google Shape;4780;p112"/>
            <p:cNvSpPr/>
            <p:nvPr/>
          </p:nvSpPr>
          <p:spPr>
            <a:xfrm>
              <a:off x="3584201" y="4294996"/>
              <a:ext cx="267574" cy="329415"/>
            </a:xfrm>
            <a:custGeom>
              <a:rect b="b" l="l" r="r" t="t"/>
              <a:pathLst>
                <a:path extrusionOk="0" h="10350" w="8407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112"/>
            <p:cNvSpPr/>
            <p:nvPr/>
          </p:nvSpPr>
          <p:spPr>
            <a:xfrm>
              <a:off x="3604666" y="4315811"/>
              <a:ext cx="226644" cy="281610"/>
            </a:xfrm>
            <a:custGeom>
              <a:rect b="b" l="l" r="r" t="t"/>
              <a:pathLst>
                <a:path extrusionOk="0" h="8848" w="7121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112"/>
            <p:cNvSpPr/>
            <p:nvPr/>
          </p:nvSpPr>
          <p:spPr>
            <a:xfrm>
              <a:off x="3645597" y="4362056"/>
              <a:ext cx="144019" cy="144019"/>
            </a:xfrm>
            <a:custGeom>
              <a:rect b="b" l="l" r="r" t="t"/>
              <a:pathLst>
                <a:path extrusionOk="0" h="4525" w="4525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112"/>
            <p:cNvSpPr/>
            <p:nvPr/>
          </p:nvSpPr>
          <p:spPr>
            <a:xfrm>
              <a:off x="3692574" y="4377970"/>
              <a:ext cx="51561" cy="112574"/>
            </a:xfrm>
            <a:custGeom>
              <a:rect b="b" l="l" r="r" t="t"/>
              <a:pathLst>
                <a:path extrusionOk="0" h="3537" w="162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84" name="Google Shape;478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00" y="414563"/>
            <a:ext cx="7905749" cy="43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5" name="Google Shape;4785;p112"/>
          <p:cNvPicPr preferRelativeResize="0"/>
          <p:nvPr/>
        </p:nvPicPr>
        <p:blipFill rotWithShape="1">
          <a:blip r:embed="rId4">
            <a:alphaModFix/>
          </a:blip>
          <a:srcRect b="0" l="5983" r="13267" t="0"/>
          <a:stretch/>
        </p:blipFill>
        <p:spPr>
          <a:xfrm rot="-5400000">
            <a:off x="-2057400" y="2045500"/>
            <a:ext cx="5143499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9" name="Shape 4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0" name="Google Shape;4790;p113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4791" name="Google Shape;4791;p11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11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11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11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5" name="Google Shape;4795;p113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796" name="Google Shape;4796;p113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4797" name="Google Shape;4797;p113"/>
            <p:cNvSpPr/>
            <p:nvPr/>
          </p:nvSpPr>
          <p:spPr>
            <a:xfrm>
              <a:off x="3584201" y="4294996"/>
              <a:ext cx="267574" cy="329415"/>
            </a:xfrm>
            <a:custGeom>
              <a:rect b="b" l="l" r="r" t="t"/>
              <a:pathLst>
                <a:path extrusionOk="0" h="10350" w="8407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113"/>
            <p:cNvSpPr/>
            <p:nvPr/>
          </p:nvSpPr>
          <p:spPr>
            <a:xfrm>
              <a:off x="3604666" y="4315811"/>
              <a:ext cx="226644" cy="281610"/>
            </a:xfrm>
            <a:custGeom>
              <a:rect b="b" l="l" r="r" t="t"/>
              <a:pathLst>
                <a:path extrusionOk="0" h="8848" w="7121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113"/>
            <p:cNvSpPr/>
            <p:nvPr/>
          </p:nvSpPr>
          <p:spPr>
            <a:xfrm>
              <a:off x="3645597" y="4362056"/>
              <a:ext cx="144019" cy="144019"/>
            </a:xfrm>
            <a:custGeom>
              <a:rect b="b" l="l" r="r" t="t"/>
              <a:pathLst>
                <a:path extrusionOk="0" h="4525" w="4525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113"/>
            <p:cNvSpPr/>
            <p:nvPr/>
          </p:nvSpPr>
          <p:spPr>
            <a:xfrm>
              <a:off x="3692574" y="4377970"/>
              <a:ext cx="51561" cy="112574"/>
            </a:xfrm>
            <a:custGeom>
              <a:rect b="b" l="l" r="r" t="t"/>
              <a:pathLst>
                <a:path extrusionOk="0" h="3537" w="162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01" name="Google Shape;480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875" y="405112"/>
            <a:ext cx="7920076" cy="43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2" name="Google Shape;4802;p113"/>
          <p:cNvPicPr preferRelativeResize="0"/>
          <p:nvPr/>
        </p:nvPicPr>
        <p:blipFill rotWithShape="1">
          <a:blip r:embed="rId4">
            <a:alphaModFix/>
          </a:blip>
          <a:srcRect b="0" l="5983" r="13267" t="0"/>
          <a:stretch/>
        </p:blipFill>
        <p:spPr>
          <a:xfrm rot="-5400000">
            <a:off x="-2057400" y="2045500"/>
            <a:ext cx="5143499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6" name="Shape 4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7" name="Google Shape;4807;p114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4808" name="Google Shape;4808;p1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1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1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1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2" name="Google Shape;4812;p114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813" name="Google Shape;4813;p114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4814" name="Google Shape;4814;p114"/>
            <p:cNvSpPr/>
            <p:nvPr/>
          </p:nvSpPr>
          <p:spPr>
            <a:xfrm>
              <a:off x="3584201" y="4294996"/>
              <a:ext cx="267574" cy="329415"/>
            </a:xfrm>
            <a:custGeom>
              <a:rect b="b" l="l" r="r" t="t"/>
              <a:pathLst>
                <a:path extrusionOk="0" h="10350" w="8407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114"/>
            <p:cNvSpPr/>
            <p:nvPr/>
          </p:nvSpPr>
          <p:spPr>
            <a:xfrm>
              <a:off x="3604666" y="4315811"/>
              <a:ext cx="226644" cy="281610"/>
            </a:xfrm>
            <a:custGeom>
              <a:rect b="b" l="l" r="r" t="t"/>
              <a:pathLst>
                <a:path extrusionOk="0" h="8848" w="7121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114"/>
            <p:cNvSpPr/>
            <p:nvPr/>
          </p:nvSpPr>
          <p:spPr>
            <a:xfrm>
              <a:off x="3645597" y="4362056"/>
              <a:ext cx="144019" cy="144019"/>
            </a:xfrm>
            <a:custGeom>
              <a:rect b="b" l="l" r="r" t="t"/>
              <a:pathLst>
                <a:path extrusionOk="0" h="4525" w="4525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114"/>
            <p:cNvSpPr/>
            <p:nvPr/>
          </p:nvSpPr>
          <p:spPr>
            <a:xfrm>
              <a:off x="3692574" y="4377970"/>
              <a:ext cx="51561" cy="112574"/>
            </a:xfrm>
            <a:custGeom>
              <a:rect b="b" l="l" r="r" t="t"/>
              <a:pathLst>
                <a:path extrusionOk="0" h="3537" w="162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18" name="Google Shape;4818;p114"/>
          <p:cNvPicPr preferRelativeResize="0"/>
          <p:nvPr/>
        </p:nvPicPr>
        <p:blipFill rotWithShape="1">
          <a:blip r:embed="rId3">
            <a:alphaModFix/>
          </a:blip>
          <a:srcRect b="0" l="5983" r="13267" t="0"/>
          <a:stretch/>
        </p:blipFill>
        <p:spPr>
          <a:xfrm rot="-5400000">
            <a:off x="-2057400" y="2045500"/>
            <a:ext cx="5143499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9" name="Google Shape;481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900" y="1145675"/>
            <a:ext cx="6476975" cy="3637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20" name="Google Shape;4820;p114"/>
          <p:cNvSpPr txBox="1"/>
          <p:nvPr/>
        </p:nvSpPr>
        <p:spPr>
          <a:xfrm>
            <a:off x="1571288" y="202400"/>
            <a:ext cx="712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HEATMAP OF CORRELATION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4" name="Shape 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Google Shape;4825;p115"/>
          <p:cNvSpPr txBox="1"/>
          <p:nvPr>
            <p:ph type="title"/>
          </p:nvPr>
        </p:nvSpPr>
        <p:spPr>
          <a:xfrm>
            <a:off x="2004525" y="809625"/>
            <a:ext cx="5246400" cy="1512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LINEAR REGRESSION MODEL</a:t>
            </a:r>
            <a:endParaRPr/>
          </a:p>
        </p:txBody>
      </p:sp>
      <p:sp>
        <p:nvSpPr>
          <p:cNvPr id="4826" name="Google Shape;4826;p115"/>
          <p:cNvSpPr txBox="1"/>
          <p:nvPr>
            <p:ph idx="1" type="subTitle"/>
          </p:nvPr>
        </p:nvSpPr>
        <p:spPr>
          <a:xfrm>
            <a:off x="2004525" y="2321775"/>
            <a:ext cx="5246400" cy="21972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</a:t>
            </a:r>
            <a:r>
              <a:rPr lang="en" sz="1500"/>
              <a:t>e split the dataset into training and testing sets and performed linear regression on the sentiment scores to predict the Bitcoin price.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Mean Squared Error (MSE), and R-squared to evaluate the model's performance.</a:t>
            </a:r>
            <a:endParaRPr sz="1500"/>
          </a:p>
        </p:txBody>
      </p:sp>
      <p:sp>
        <p:nvSpPr>
          <p:cNvPr id="4827" name="Google Shape;4827;p115"/>
          <p:cNvSpPr/>
          <p:nvPr/>
        </p:nvSpPr>
        <p:spPr>
          <a:xfrm>
            <a:off x="7250975" y="809625"/>
            <a:ext cx="1000200" cy="3709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8" name="Google Shape;4828;p115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829" name="Google Shape;4829;p115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115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15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115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33" name="Google Shape;4833;p115"/>
          <p:cNvPicPr preferRelativeResize="0"/>
          <p:nvPr/>
        </p:nvPicPr>
        <p:blipFill rotWithShape="1">
          <a:blip r:embed="rId3">
            <a:alphaModFix/>
          </a:blip>
          <a:srcRect b="0" l="6754" r="17263" t="0"/>
          <a:stretch/>
        </p:blipFill>
        <p:spPr>
          <a:xfrm rot="-5400000">
            <a:off x="-2055013" y="2043112"/>
            <a:ext cx="51673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4" name="Google Shape;483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0548" y="1125249"/>
            <a:ext cx="881050" cy="8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8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Google Shape;4839;p116"/>
          <p:cNvSpPr txBox="1"/>
          <p:nvPr>
            <p:ph type="title"/>
          </p:nvPr>
        </p:nvSpPr>
        <p:spPr>
          <a:xfrm>
            <a:off x="1468750" y="0"/>
            <a:ext cx="7139400" cy="1359600"/>
          </a:xfrm>
          <a:prstGeom prst="rect">
            <a:avLst/>
          </a:prstGeom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LINEAR REGRESSION MODEL</a:t>
            </a:r>
            <a:endParaRPr/>
          </a:p>
        </p:txBody>
      </p:sp>
      <p:grpSp>
        <p:nvGrpSpPr>
          <p:cNvPr id="4840" name="Google Shape;4840;p116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841" name="Google Shape;4841;p116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116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16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116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45" name="Google Shape;4845;p116"/>
          <p:cNvPicPr preferRelativeResize="0"/>
          <p:nvPr/>
        </p:nvPicPr>
        <p:blipFill rotWithShape="1">
          <a:blip r:embed="rId3">
            <a:alphaModFix/>
          </a:blip>
          <a:srcRect b="0" l="6754" r="17263" t="0"/>
          <a:stretch/>
        </p:blipFill>
        <p:spPr>
          <a:xfrm rot="-5400000">
            <a:off x="-2055013" y="2043112"/>
            <a:ext cx="51673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6" name="Google Shape;484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25" y="2138050"/>
            <a:ext cx="4580825" cy="21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7" name="Google Shape;4847;p116"/>
          <p:cNvSpPr txBox="1"/>
          <p:nvPr/>
        </p:nvSpPr>
        <p:spPr>
          <a:xfrm>
            <a:off x="2748025" y="1583950"/>
            <a:ext cx="325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RESULTS: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1" name="Shape 4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2" name="Google Shape;4852;p117"/>
          <p:cNvSpPr txBox="1"/>
          <p:nvPr>
            <p:ph type="title"/>
          </p:nvPr>
        </p:nvSpPr>
        <p:spPr>
          <a:xfrm>
            <a:off x="1468750" y="0"/>
            <a:ext cx="7139400" cy="1359600"/>
          </a:xfrm>
          <a:prstGeom prst="rect">
            <a:avLst/>
          </a:prstGeom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LINEAR REGRESSION MODEL</a:t>
            </a:r>
            <a:endParaRPr/>
          </a:p>
        </p:txBody>
      </p:sp>
      <p:grpSp>
        <p:nvGrpSpPr>
          <p:cNvPr id="4853" name="Google Shape;4853;p117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854" name="Google Shape;4854;p117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117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117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117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8" name="Google Shape;4858;p117"/>
          <p:cNvSpPr txBox="1"/>
          <p:nvPr/>
        </p:nvSpPr>
        <p:spPr>
          <a:xfrm>
            <a:off x="1730050" y="4030650"/>
            <a:ext cx="304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TRAIN DATASET</a:t>
            </a:r>
            <a:r>
              <a:rPr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9" name="Google Shape;4859;p117"/>
          <p:cNvSpPr txBox="1"/>
          <p:nvPr/>
        </p:nvSpPr>
        <p:spPr>
          <a:xfrm>
            <a:off x="5549175" y="4030650"/>
            <a:ext cx="304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TEST </a:t>
            </a:r>
            <a:r>
              <a:rPr b="1" lang="en" sz="2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r>
              <a:rPr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60" name="Google Shape;4860;p117"/>
          <p:cNvPicPr preferRelativeResize="0"/>
          <p:nvPr/>
        </p:nvPicPr>
        <p:blipFill rotWithShape="1">
          <a:blip r:embed="rId3">
            <a:alphaModFix/>
          </a:blip>
          <a:srcRect b="0" l="6752" r="17381" t="0"/>
          <a:stretch/>
        </p:blipFill>
        <p:spPr>
          <a:xfrm rot="-5400000">
            <a:off x="-2050250" y="2038350"/>
            <a:ext cx="51673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1" name="Google Shape;4861;p117"/>
          <p:cNvPicPr preferRelativeResize="0"/>
          <p:nvPr/>
        </p:nvPicPr>
        <p:blipFill rotWithShape="1">
          <a:blip r:embed="rId4">
            <a:alphaModFix/>
          </a:blip>
          <a:srcRect b="9180" l="0" r="14944" t="28750"/>
          <a:stretch/>
        </p:blipFill>
        <p:spPr>
          <a:xfrm>
            <a:off x="5245800" y="1652250"/>
            <a:ext cx="3654726" cy="20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2" name="Google Shape;4862;p117"/>
          <p:cNvPicPr preferRelativeResize="0"/>
          <p:nvPr/>
        </p:nvPicPr>
        <p:blipFill rotWithShape="1">
          <a:blip r:embed="rId5">
            <a:alphaModFix/>
          </a:blip>
          <a:srcRect b="32204" l="4152" r="13947" t="10958"/>
          <a:stretch/>
        </p:blipFill>
        <p:spPr>
          <a:xfrm>
            <a:off x="1330088" y="1652250"/>
            <a:ext cx="3652419" cy="20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6" name="Shape 4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Google Shape;4867;p118"/>
          <p:cNvSpPr txBox="1"/>
          <p:nvPr>
            <p:ph type="title"/>
          </p:nvPr>
        </p:nvSpPr>
        <p:spPr>
          <a:xfrm>
            <a:off x="1468750" y="0"/>
            <a:ext cx="7139400" cy="1359600"/>
          </a:xfrm>
          <a:prstGeom prst="rect">
            <a:avLst/>
          </a:prstGeom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NETWORK MODEL</a:t>
            </a:r>
            <a:endParaRPr/>
          </a:p>
        </p:txBody>
      </p:sp>
      <p:grpSp>
        <p:nvGrpSpPr>
          <p:cNvPr id="4868" name="Google Shape;4868;p118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869" name="Google Shape;4869;p118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118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118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118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73" name="Google Shape;4873;p118"/>
          <p:cNvPicPr preferRelativeResize="0"/>
          <p:nvPr/>
        </p:nvPicPr>
        <p:blipFill rotWithShape="1">
          <a:blip r:embed="rId3">
            <a:alphaModFix/>
          </a:blip>
          <a:srcRect b="0" l="6754" r="17263" t="0"/>
          <a:stretch/>
        </p:blipFill>
        <p:spPr>
          <a:xfrm rot="-5400000">
            <a:off x="-2055013" y="2043112"/>
            <a:ext cx="51673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4" name="Google Shape;4874;p118"/>
          <p:cNvSpPr txBox="1"/>
          <p:nvPr/>
        </p:nvSpPr>
        <p:spPr>
          <a:xfrm>
            <a:off x="1605025" y="1726825"/>
            <a:ext cx="325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RESULTS: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5" name="Google Shape;4875;p118"/>
          <p:cNvSpPr txBox="1"/>
          <p:nvPr/>
        </p:nvSpPr>
        <p:spPr>
          <a:xfrm>
            <a:off x="1468750" y="2362400"/>
            <a:ext cx="3678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ECF1"/>
                </a:solidFill>
                <a:latin typeface="Montserrat"/>
                <a:ea typeface="Montserrat"/>
                <a:cs typeface="Montserrat"/>
                <a:sym typeface="Montserrat"/>
              </a:rPr>
              <a:t>Train MSE: 25370.3682</a:t>
            </a:r>
            <a:endParaRPr sz="1800">
              <a:solidFill>
                <a:srgbClr val="ECEC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ECF1"/>
                </a:solidFill>
                <a:latin typeface="Montserrat"/>
                <a:ea typeface="Montserrat"/>
                <a:cs typeface="Montserrat"/>
                <a:sym typeface="Montserrat"/>
              </a:rPr>
              <a:t>Test MSE: 28356.5196</a:t>
            </a:r>
            <a:endParaRPr sz="1800">
              <a:solidFill>
                <a:srgbClr val="ECEC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ECF1"/>
                </a:solidFill>
                <a:latin typeface="Montserrat"/>
                <a:ea typeface="Montserrat"/>
                <a:cs typeface="Montserrat"/>
                <a:sym typeface="Montserrat"/>
              </a:rPr>
              <a:t>Train MAE: 124.2720</a:t>
            </a:r>
            <a:endParaRPr sz="1800">
              <a:solidFill>
                <a:srgbClr val="ECEC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ECF1"/>
                </a:solidFill>
                <a:latin typeface="Montserrat"/>
                <a:ea typeface="Montserrat"/>
                <a:cs typeface="Montserrat"/>
                <a:sym typeface="Montserrat"/>
              </a:rPr>
              <a:t>Test MAE: 133.0506</a:t>
            </a:r>
            <a:endParaRPr sz="1800">
              <a:solidFill>
                <a:srgbClr val="ECEC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ECF1"/>
                </a:solidFill>
                <a:latin typeface="Montserrat"/>
                <a:ea typeface="Montserrat"/>
                <a:cs typeface="Montserrat"/>
                <a:sym typeface="Montserrat"/>
              </a:rPr>
              <a:t>Train R^2: 0.3165</a:t>
            </a:r>
            <a:endParaRPr sz="1800">
              <a:solidFill>
                <a:srgbClr val="ECEC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ECF1"/>
                </a:solidFill>
                <a:latin typeface="Montserrat"/>
                <a:ea typeface="Montserrat"/>
                <a:cs typeface="Montserrat"/>
                <a:sym typeface="Montserrat"/>
              </a:rPr>
              <a:t>Test R^2: 0.3270   </a:t>
            </a:r>
            <a:endParaRPr sz="1800">
              <a:solidFill>
                <a:srgbClr val="ECEC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76" name="Google Shape;4876;p118"/>
          <p:cNvPicPr preferRelativeResize="0"/>
          <p:nvPr/>
        </p:nvPicPr>
        <p:blipFill rotWithShape="1">
          <a:blip r:embed="rId4">
            <a:alphaModFix/>
          </a:blip>
          <a:srcRect b="34550" l="0" r="0" t="0"/>
          <a:stretch/>
        </p:blipFill>
        <p:spPr>
          <a:xfrm>
            <a:off x="4614475" y="1087098"/>
            <a:ext cx="4088926" cy="35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5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101"/>
          <p:cNvSpPr txBox="1"/>
          <p:nvPr>
            <p:ph idx="7" type="title"/>
          </p:nvPr>
        </p:nvSpPr>
        <p:spPr>
          <a:xfrm>
            <a:off x="4281950" y="1711675"/>
            <a:ext cx="77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07" name="Google Shape;4607;p101"/>
          <p:cNvSpPr txBox="1"/>
          <p:nvPr>
            <p:ph idx="9" type="title"/>
          </p:nvPr>
        </p:nvSpPr>
        <p:spPr>
          <a:xfrm>
            <a:off x="4282125" y="3425025"/>
            <a:ext cx="77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08" name="Google Shape;4608;p101"/>
          <p:cNvSpPr/>
          <p:nvPr/>
        </p:nvSpPr>
        <p:spPr>
          <a:xfrm>
            <a:off x="-161500" y="-17850"/>
            <a:ext cx="2655000" cy="51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9" name="Google Shape;4609;p101"/>
          <p:cNvSpPr/>
          <p:nvPr/>
        </p:nvSpPr>
        <p:spPr>
          <a:xfrm>
            <a:off x="6604275" y="-17850"/>
            <a:ext cx="2655000" cy="531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0" name="Google Shape;461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275" y="-44700"/>
            <a:ext cx="4436100" cy="53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1" name="Google Shape;4611;p101"/>
          <p:cNvPicPr preferRelativeResize="0"/>
          <p:nvPr/>
        </p:nvPicPr>
        <p:blipFill rotWithShape="1">
          <a:blip r:embed="rId4">
            <a:alphaModFix/>
          </a:blip>
          <a:srcRect b="0" l="21383" r="0" t="0"/>
          <a:stretch/>
        </p:blipFill>
        <p:spPr>
          <a:xfrm>
            <a:off x="-161500" y="-17850"/>
            <a:ext cx="2897875" cy="52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2" name="Google Shape;461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138" y="-83400"/>
            <a:ext cx="4206376" cy="53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0" name="Shape 4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1" name="Google Shape;4881;p119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882" name="Google Shape;4882;p11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11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11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11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6" name="Google Shape;4886;p119"/>
          <p:cNvSpPr txBox="1"/>
          <p:nvPr>
            <p:ph idx="1" type="subTitle"/>
          </p:nvPr>
        </p:nvSpPr>
        <p:spPr>
          <a:xfrm>
            <a:off x="2147400" y="1412538"/>
            <a:ext cx="6377400" cy="15486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MAIN OBJECTIVE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</a:t>
            </a:r>
            <a:r>
              <a:rPr lang="en" sz="1500"/>
              <a:t>emonstration of the potential relationship between sentiment scores and Bitcoin price and giving rough estimate of prediction, rather than a definitive prediction model.</a:t>
            </a:r>
            <a:endParaRPr sz="1500"/>
          </a:p>
        </p:txBody>
      </p:sp>
      <p:grpSp>
        <p:nvGrpSpPr>
          <p:cNvPr id="4887" name="Google Shape;4887;p119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888" name="Google Shape;4888;p11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11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11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11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2" name="Google Shape;4892;p119"/>
          <p:cNvSpPr txBox="1"/>
          <p:nvPr/>
        </p:nvSpPr>
        <p:spPr>
          <a:xfrm>
            <a:off x="2147400" y="873750"/>
            <a:ext cx="562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THIS MODEL?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3" name="Google Shape;4893;p119"/>
          <p:cNvPicPr preferRelativeResize="0"/>
          <p:nvPr/>
        </p:nvPicPr>
        <p:blipFill rotWithShape="1">
          <a:blip r:embed="rId3">
            <a:alphaModFix/>
          </a:blip>
          <a:srcRect b="0" l="6752" r="17381" t="0"/>
          <a:stretch/>
        </p:blipFill>
        <p:spPr>
          <a:xfrm rot="-5400000">
            <a:off x="-2050250" y="2038350"/>
            <a:ext cx="51673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4" name="Google Shape;4894;p119"/>
          <p:cNvSpPr txBox="1"/>
          <p:nvPr/>
        </p:nvSpPr>
        <p:spPr>
          <a:xfrm>
            <a:off x="3619500" y="98825"/>
            <a:ext cx="314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sz="3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5" name="Google Shape;4895;p119"/>
          <p:cNvSpPr txBox="1"/>
          <p:nvPr/>
        </p:nvSpPr>
        <p:spPr>
          <a:xfrm>
            <a:off x="2147400" y="3074250"/>
            <a:ext cx="59130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ASSUMPTIONS -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did not consider any influence from before our dataset starts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interpolated a small amount of price values.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Social media influence is but one factor affecting the price of bitcoin.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9" name="Shape 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0" name="Google Shape;4900;p120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901" name="Google Shape;4901;p120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120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120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120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5" name="Google Shape;4905;p120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906" name="Google Shape;4906;p120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120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120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120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0" name="Google Shape;4910;p120"/>
          <p:cNvSpPr txBox="1"/>
          <p:nvPr/>
        </p:nvSpPr>
        <p:spPr>
          <a:xfrm>
            <a:off x="829775" y="614775"/>
            <a:ext cx="73416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sz="3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https://www.kaggle.com/datasets/kaushiksuresh147/bitcoin-tweets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https://www.kaggle.com/code/erdeq1024/bitcoin-price-analysis-by-tweets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https://pypi.org/project/vaderSentiment/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https://pypi.org/project/cbpro/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6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7" name="Google Shape;4617;p102"/>
          <p:cNvGrpSpPr/>
          <p:nvPr/>
        </p:nvGrpSpPr>
        <p:grpSpPr>
          <a:xfrm>
            <a:off x="3396499" y="3104569"/>
            <a:ext cx="207172" cy="204262"/>
            <a:chOff x="766374" y="330733"/>
            <a:chExt cx="207172" cy="204262"/>
          </a:xfrm>
        </p:grpSpPr>
        <p:sp>
          <p:nvSpPr>
            <p:cNvPr id="4618" name="Google Shape;4618;p102"/>
            <p:cNvSpPr/>
            <p:nvPr/>
          </p:nvSpPr>
          <p:spPr>
            <a:xfrm flipH="1" rot="10800000">
              <a:off x="766374" y="4475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02"/>
            <p:cNvSpPr/>
            <p:nvPr/>
          </p:nvSpPr>
          <p:spPr>
            <a:xfrm flipH="1" rot="10800000">
              <a:off x="886086" y="447535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02"/>
            <p:cNvSpPr/>
            <p:nvPr/>
          </p:nvSpPr>
          <p:spPr>
            <a:xfrm flipH="1" rot="10800000">
              <a:off x="886086" y="330733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21" name="Google Shape;4621;p102"/>
          <p:cNvPicPr preferRelativeResize="0"/>
          <p:nvPr/>
        </p:nvPicPr>
        <p:blipFill rotWithShape="1">
          <a:blip r:embed="rId3">
            <a:alphaModFix/>
          </a:blip>
          <a:srcRect b="5051" l="7241" r="23926" t="0"/>
          <a:stretch/>
        </p:blipFill>
        <p:spPr>
          <a:xfrm>
            <a:off x="5879850" y="1905875"/>
            <a:ext cx="3192724" cy="32376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2" name="Google Shape;4622;p102"/>
          <p:cNvSpPr txBox="1"/>
          <p:nvPr/>
        </p:nvSpPr>
        <p:spPr>
          <a:xfrm>
            <a:off x="2214550" y="202425"/>
            <a:ext cx="526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THE ELON MUSK TWEET 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3" name="Google Shape;4623;p102"/>
          <p:cNvSpPr txBox="1"/>
          <p:nvPr/>
        </p:nvSpPr>
        <p:spPr>
          <a:xfrm rot="-1460796">
            <a:off x="635212" y="845150"/>
            <a:ext cx="1622052" cy="6310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#Bitcoi</a:t>
            </a:r>
            <a:r>
              <a:rPr lang="en" sz="2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 sz="2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4" name="Google Shape;4624;p102"/>
          <p:cNvSpPr txBox="1"/>
          <p:nvPr/>
        </p:nvSpPr>
        <p:spPr>
          <a:xfrm rot="857113">
            <a:off x="7038097" y="1562443"/>
            <a:ext cx="2059583" cy="631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#Bitcoin</a:t>
            </a:r>
            <a:endParaRPr sz="2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5" name="Google Shape;4625;p102"/>
          <p:cNvSpPr txBox="1"/>
          <p:nvPr/>
        </p:nvSpPr>
        <p:spPr>
          <a:xfrm rot="857155">
            <a:off x="4589211" y="3845846"/>
            <a:ext cx="1569536" cy="5540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#Bitcoin</a:t>
            </a:r>
            <a:endParaRPr sz="24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6" name="Google Shape;4626;p102"/>
          <p:cNvPicPr preferRelativeResize="0"/>
          <p:nvPr/>
        </p:nvPicPr>
        <p:blipFill rotWithShape="1">
          <a:blip r:embed="rId4">
            <a:alphaModFix/>
          </a:blip>
          <a:srcRect b="45434" l="0" r="60389" t="6855"/>
          <a:stretch/>
        </p:blipFill>
        <p:spPr>
          <a:xfrm>
            <a:off x="448500" y="1782575"/>
            <a:ext cx="2425977" cy="14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7" name="Google Shape;462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034" y="1605613"/>
            <a:ext cx="3297867" cy="16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8" name="Google Shape;4628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206675"/>
            <a:ext cx="3833825" cy="19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9" name="Google Shape;4629;p102"/>
          <p:cNvPicPr preferRelativeResize="0"/>
          <p:nvPr/>
        </p:nvPicPr>
        <p:blipFill rotWithShape="1">
          <a:blip r:embed="rId4">
            <a:alphaModFix/>
          </a:blip>
          <a:srcRect b="47064" l="0" r="58348" t="5747"/>
          <a:stretch/>
        </p:blipFill>
        <p:spPr>
          <a:xfrm>
            <a:off x="8988" y="1605625"/>
            <a:ext cx="2874476" cy="16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3" name="Shape 4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4" name="Google Shape;4634;p103"/>
          <p:cNvSpPr txBox="1"/>
          <p:nvPr>
            <p:ph idx="1" type="subTitle"/>
          </p:nvPr>
        </p:nvSpPr>
        <p:spPr>
          <a:xfrm>
            <a:off x="1557300" y="1333525"/>
            <a:ext cx="4743900" cy="3107400"/>
          </a:xfrm>
          <a:prstGeom prst="rect">
            <a:avLst/>
          </a:prstGeom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Real Life Challenge: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Tweets by high-profile figures can significantly impact the price of Bitcoin and other cryptocurrencies.  → Challenging for investors to make informed decisions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Goal: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Allow investors and traders to make more informed decisions about when to buy and sell Bitcoin based on social media sentiment.</a:t>
            </a:r>
            <a:endParaRPr sz="1600"/>
          </a:p>
        </p:txBody>
      </p:sp>
      <p:grpSp>
        <p:nvGrpSpPr>
          <p:cNvPr id="4635" name="Google Shape;4635;p103"/>
          <p:cNvGrpSpPr/>
          <p:nvPr/>
        </p:nvGrpSpPr>
        <p:grpSpPr>
          <a:xfrm flipH="1">
            <a:off x="5653400" y="3063797"/>
            <a:ext cx="207172" cy="321077"/>
            <a:chOff x="8428900" y="4287435"/>
            <a:chExt cx="207172" cy="321077"/>
          </a:xfrm>
        </p:grpSpPr>
        <p:sp>
          <p:nvSpPr>
            <p:cNvPr id="4636" name="Google Shape;4636;p10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0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0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0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40" name="Google Shape;4640;p103"/>
          <p:cNvPicPr preferRelativeResize="0"/>
          <p:nvPr/>
        </p:nvPicPr>
        <p:blipFill rotWithShape="1">
          <a:blip r:embed="rId3">
            <a:alphaModFix/>
          </a:blip>
          <a:srcRect b="0" l="8501" r="14834" t="0"/>
          <a:stretch/>
        </p:blipFill>
        <p:spPr>
          <a:xfrm rot="-5400000">
            <a:off x="-2075262" y="2039538"/>
            <a:ext cx="517922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1" name="Google Shape;4641;p103"/>
          <p:cNvSpPr txBox="1"/>
          <p:nvPr/>
        </p:nvSpPr>
        <p:spPr>
          <a:xfrm>
            <a:off x="3190875" y="381000"/>
            <a:ext cx="3452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r>
              <a:rPr b="1" i="1" lang="en" sz="3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1" sz="3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2" name="Google Shape;4642;p103"/>
          <p:cNvSpPr txBox="1"/>
          <p:nvPr/>
        </p:nvSpPr>
        <p:spPr>
          <a:xfrm rot="857113">
            <a:off x="6347547" y="1062268"/>
            <a:ext cx="2059583" cy="631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#Bitcoin</a:t>
            </a:r>
            <a:endParaRPr sz="2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43" name="Google Shape;464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2775" y="1937600"/>
            <a:ext cx="1059962" cy="8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4" name="Google Shape;4644;p103"/>
          <p:cNvSpPr txBox="1"/>
          <p:nvPr/>
        </p:nvSpPr>
        <p:spPr>
          <a:xfrm>
            <a:off x="6072300" y="3063800"/>
            <a:ext cx="2940900" cy="554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‘TWITTERVERSE’</a:t>
            </a:r>
            <a:endParaRPr i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8" name="Shape 4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104"/>
          <p:cNvSpPr txBox="1"/>
          <p:nvPr>
            <p:ph idx="1" type="body"/>
          </p:nvPr>
        </p:nvSpPr>
        <p:spPr>
          <a:xfrm>
            <a:off x="1452575" y="1302300"/>
            <a:ext cx="6548400" cy="630900"/>
          </a:xfrm>
          <a:prstGeom prst="rect">
            <a:avLst/>
          </a:prstGeom>
          <a:ln>
            <a:noFill/>
          </a:ln>
        </p:spPr>
        <p:txBody>
          <a:bodyPr anchorCtr="0" anchor="ctr" bIns="228600" lIns="228600" spcFirstLastPara="1" rIns="777225" wrap="square" tIns="2286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Kaggle dataset - Bitcoin Tweets </a:t>
            </a:r>
            <a:endParaRPr/>
          </a:p>
        </p:txBody>
      </p:sp>
      <p:sp>
        <p:nvSpPr>
          <p:cNvPr id="4650" name="Google Shape;4650;p104"/>
          <p:cNvSpPr txBox="1"/>
          <p:nvPr>
            <p:ph type="title"/>
          </p:nvPr>
        </p:nvSpPr>
        <p:spPr>
          <a:xfrm>
            <a:off x="2903950" y="153875"/>
            <a:ext cx="4905300" cy="103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3200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i="1" lang="en">
                <a:solidFill>
                  <a:schemeClr val="accent2"/>
                </a:solidFill>
              </a:rPr>
              <a:t>Dataset</a:t>
            </a:r>
            <a:endParaRPr i="1">
              <a:solidFill>
                <a:schemeClr val="accent2"/>
              </a:solidFill>
            </a:endParaRPr>
          </a:p>
        </p:txBody>
      </p:sp>
      <p:grpSp>
        <p:nvGrpSpPr>
          <p:cNvPr id="4651" name="Google Shape;4651;p104"/>
          <p:cNvGrpSpPr/>
          <p:nvPr/>
        </p:nvGrpSpPr>
        <p:grpSpPr>
          <a:xfrm flipH="1">
            <a:off x="5253024" y="709556"/>
            <a:ext cx="207172" cy="321077"/>
            <a:chOff x="815599" y="717719"/>
            <a:chExt cx="207172" cy="321077"/>
          </a:xfrm>
        </p:grpSpPr>
        <p:sp>
          <p:nvSpPr>
            <p:cNvPr id="4652" name="Google Shape;4652;p104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04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04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04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56" name="Google Shape;4656;p104"/>
          <p:cNvPicPr preferRelativeResize="0"/>
          <p:nvPr/>
        </p:nvPicPr>
        <p:blipFill rotWithShape="1">
          <a:blip r:embed="rId3">
            <a:alphaModFix/>
          </a:blip>
          <a:srcRect b="0" l="8501" r="14834" t="0"/>
          <a:stretch/>
        </p:blipFill>
        <p:spPr>
          <a:xfrm rot="-5400000">
            <a:off x="-2075262" y="2039538"/>
            <a:ext cx="51792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7" name="Google Shape;4657;p104"/>
          <p:cNvPicPr preferRelativeResize="0"/>
          <p:nvPr/>
        </p:nvPicPr>
        <p:blipFill rotWithShape="1">
          <a:blip r:embed="rId4">
            <a:alphaModFix/>
          </a:blip>
          <a:srcRect b="0" l="0" r="15725" t="5329"/>
          <a:stretch/>
        </p:blipFill>
        <p:spPr>
          <a:xfrm>
            <a:off x="1028700" y="1816275"/>
            <a:ext cx="4210075" cy="30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8" name="Google Shape;4658;p104"/>
          <p:cNvPicPr preferRelativeResize="0"/>
          <p:nvPr/>
        </p:nvPicPr>
        <p:blipFill rotWithShape="1">
          <a:blip r:embed="rId5">
            <a:alphaModFix/>
          </a:blip>
          <a:srcRect b="0" l="0" r="16366" t="0"/>
          <a:stretch/>
        </p:blipFill>
        <p:spPr>
          <a:xfrm>
            <a:off x="4883925" y="1816275"/>
            <a:ext cx="4260075" cy="30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2" name="Shape 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3" name="Google Shape;4663;p105"/>
          <p:cNvPicPr preferRelativeResize="0"/>
          <p:nvPr/>
        </p:nvPicPr>
        <p:blipFill rotWithShape="1">
          <a:blip r:embed="rId3">
            <a:alphaModFix/>
          </a:blip>
          <a:srcRect b="0" l="10002" r="11976" t="0"/>
          <a:stretch/>
        </p:blipFill>
        <p:spPr>
          <a:xfrm rot="-5400000">
            <a:off x="-2049888" y="2037987"/>
            <a:ext cx="5155400" cy="10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4" name="Google Shape;466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625" y="-51100"/>
            <a:ext cx="8088376" cy="5390928"/>
          </a:xfrm>
          <a:prstGeom prst="rect">
            <a:avLst/>
          </a:prstGeom>
          <a:noFill/>
          <a:ln>
            <a:noFill/>
          </a:ln>
        </p:spPr>
      </p:pic>
      <p:sp>
        <p:nvSpPr>
          <p:cNvPr id="4665" name="Google Shape;4665;p105"/>
          <p:cNvSpPr txBox="1"/>
          <p:nvPr/>
        </p:nvSpPr>
        <p:spPr>
          <a:xfrm>
            <a:off x="7131850" y="3157975"/>
            <a:ext cx="194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PRICE PREDICTION FOR INVESTORS</a:t>
            </a:r>
            <a:endParaRPr sz="19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9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0" name="Google Shape;4670;p106"/>
          <p:cNvPicPr preferRelativeResize="0"/>
          <p:nvPr/>
        </p:nvPicPr>
        <p:blipFill rotWithShape="1">
          <a:blip r:embed="rId3">
            <a:alphaModFix/>
          </a:blip>
          <a:srcRect b="0" l="10002" r="11976" t="0"/>
          <a:stretch/>
        </p:blipFill>
        <p:spPr>
          <a:xfrm rot="-5400000">
            <a:off x="-2049888" y="2037987"/>
            <a:ext cx="5155400" cy="10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1" name="Google Shape;4671;p106"/>
          <p:cNvSpPr txBox="1"/>
          <p:nvPr/>
        </p:nvSpPr>
        <p:spPr>
          <a:xfrm>
            <a:off x="1537838" y="428625"/>
            <a:ext cx="817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CLEANING THE DATASET </a:t>
            </a:r>
            <a:endParaRPr sz="3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2" name="Google Shape;4672;p106"/>
          <p:cNvSpPr txBox="1"/>
          <p:nvPr/>
        </p:nvSpPr>
        <p:spPr>
          <a:xfrm>
            <a:off x="1646725" y="1222400"/>
            <a:ext cx="3343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Removing </a:t>
            </a: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Certain columns-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user_location</a:t>
            </a:r>
            <a:endParaRPr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user_description</a:t>
            </a:r>
            <a:endParaRPr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user_created</a:t>
            </a:r>
            <a:endParaRPr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user_friends</a:t>
            </a:r>
            <a:endParaRPr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user_favourites</a:t>
            </a:r>
            <a:endParaRPr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Source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-Clean ‘user_name’ → not supposed to have NULL 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values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-Shrinking the data for easier analysis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73" name="Google Shape;467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925" y="1222400"/>
            <a:ext cx="34671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7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8" name="Google Shape;4678;p107"/>
          <p:cNvPicPr preferRelativeResize="0"/>
          <p:nvPr/>
        </p:nvPicPr>
        <p:blipFill rotWithShape="1">
          <a:blip r:embed="rId3">
            <a:alphaModFix/>
          </a:blip>
          <a:srcRect b="0" l="10002" r="11976" t="0"/>
          <a:stretch/>
        </p:blipFill>
        <p:spPr>
          <a:xfrm rot="-5400000">
            <a:off x="-2049888" y="2037987"/>
            <a:ext cx="5155400" cy="10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9" name="Google Shape;467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750" y="1247750"/>
            <a:ext cx="7783576" cy="3364036"/>
          </a:xfrm>
          <a:prstGeom prst="rect">
            <a:avLst/>
          </a:prstGeom>
          <a:noFill/>
          <a:ln>
            <a:noFill/>
          </a:ln>
        </p:spPr>
      </p:pic>
      <p:sp>
        <p:nvSpPr>
          <p:cNvPr id="4680" name="Google Shape;4680;p107"/>
          <p:cNvSpPr/>
          <p:nvPr/>
        </p:nvSpPr>
        <p:spPr>
          <a:xfrm>
            <a:off x="4024325" y="2750350"/>
            <a:ext cx="678600" cy="195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1" name="Google Shape;4681;p107"/>
          <p:cNvSpPr txBox="1"/>
          <p:nvPr/>
        </p:nvSpPr>
        <p:spPr>
          <a:xfrm>
            <a:off x="1049688" y="476250"/>
            <a:ext cx="817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Sorting Dataset by ‘date’ → Bitcoin Price Over Time</a:t>
            </a:r>
            <a:endParaRPr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5" name="Shape 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6" name="Google Shape;4686;p108"/>
          <p:cNvGrpSpPr/>
          <p:nvPr/>
        </p:nvGrpSpPr>
        <p:grpSpPr>
          <a:xfrm>
            <a:off x="2209454" y="1259061"/>
            <a:ext cx="445871" cy="576979"/>
            <a:chOff x="3119678" y="3360146"/>
            <a:chExt cx="269343" cy="348543"/>
          </a:xfrm>
        </p:grpSpPr>
        <p:sp>
          <p:nvSpPr>
            <p:cNvPr id="4687" name="Google Shape;4687;p108"/>
            <p:cNvSpPr/>
            <p:nvPr/>
          </p:nvSpPr>
          <p:spPr>
            <a:xfrm>
              <a:off x="3268289" y="3498271"/>
              <a:ext cx="43782" cy="46728"/>
            </a:xfrm>
            <a:custGeom>
              <a:rect b="b" l="l" r="r" t="t"/>
              <a:pathLst>
                <a:path extrusionOk="0" h="1475" w="1382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108"/>
            <p:cNvSpPr/>
            <p:nvPr/>
          </p:nvSpPr>
          <p:spPr>
            <a:xfrm>
              <a:off x="3147208" y="3475176"/>
              <a:ext cx="214664" cy="233513"/>
            </a:xfrm>
            <a:custGeom>
              <a:rect b="b" l="l" r="r" t="t"/>
              <a:pathLst>
                <a:path extrusionOk="0" h="7371" w="6776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108"/>
            <p:cNvSpPr/>
            <p:nvPr/>
          </p:nvSpPr>
          <p:spPr>
            <a:xfrm>
              <a:off x="3249408" y="3360146"/>
              <a:ext cx="10613" cy="97321"/>
            </a:xfrm>
            <a:custGeom>
              <a:rect b="b" l="l" r="r" t="t"/>
              <a:pathLst>
                <a:path extrusionOk="0" h="3072" w="335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108"/>
            <p:cNvSpPr/>
            <p:nvPr/>
          </p:nvSpPr>
          <p:spPr>
            <a:xfrm>
              <a:off x="3175879" y="3377919"/>
              <a:ext cx="54331" cy="86740"/>
            </a:xfrm>
            <a:custGeom>
              <a:rect b="b" l="l" r="r" t="t"/>
              <a:pathLst>
                <a:path extrusionOk="0" h="2738" w="1715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08"/>
            <p:cNvSpPr/>
            <p:nvPr/>
          </p:nvSpPr>
          <p:spPr>
            <a:xfrm>
              <a:off x="3119678" y="3429399"/>
              <a:ext cx="89401" cy="50720"/>
            </a:xfrm>
            <a:custGeom>
              <a:rect b="b" l="l" r="r" t="t"/>
              <a:pathLst>
                <a:path extrusionOk="0" h="1601" w="2822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08"/>
            <p:cNvSpPr/>
            <p:nvPr/>
          </p:nvSpPr>
          <p:spPr>
            <a:xfrm>
              <a:off x="3279219" y="3377919"/>
              <a:ext cx="54363" cy="85980"/>
            </a:xfrm>
            <a:custGeom>
              <a:rect b="b" l="l" r="r" t="t"/>
              <a:pathLst>
                <a:path extrusionOk="0" h="2714" w="1716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08"/>
            <p:cNvSpPr/>
            <p:nvPr/>
          </p:nvSpPr>
          <p:spPr>
            <a:xfrm>
              <a:off x="3300349" y="3429399"/>
              <a:ext cx="88672" cy="51100"/>
            </a:xfrm>
            <a:custGeom>
              <a:rect b="b" l="l" r="r" t="t"/>
              <a:pathLst>
                <a:path extrusionOk="0" h="1613" w="2799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4" name="Google Shape;4694;p108"/>
          <p:cNvGrpSpPr/>
          <p:nvPr/>
        </p:nvGrpSpPr>
        <p:grpSpPr>
          <a:xfrm flipH="1">
            <a:off x="1928725" y="3635297"/>
            <a:ext cx="207172" cy="321077"/>
            <a:chOff x="8428900" y="4287435"/>
            <a:chExt cx="207172" cy="321077"/>
          </a:xfrm>
        </p:grpSpPr>
        <p:sp>
          <p:nvSpPr>
            <p:cNvPr id="4695" name="Google Shape;4695;p108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108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108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108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99" name="Google Shape;4699;p108"/>
          <p:cNvPicPr preferRelativeResize="0"/>
          <p:nvPr/>
        </p:nvPicPr>
        <p:blipFill rotWithShape="1">
          <a:blip r:embed="rId3">
            <a:alphaModFix/>
          </a:blip>
          <a:srcRect b="0" l="14291" r="9732" t="0"/>
          <a:stretch/>
        </p:blipFill>
        <p:spPr>
          <a:xfrm rot="-5400000">
            <a:off x="-2074075" y="2026450"/>
            <a:ext cx="51673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0" name="Google Shape;470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775" y="1259048"/>
            <a:ext cx="7575151" cy="32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701" name="Google Shape;4701;p108"/>
          <p:cNvSpPr txBox="1"/>
          <p:nvPr/>
        </p:nvSpPr>
        <p:spPr>
          <a:xfrm>
            <a:off x="1981125" y="404825"/>
            <a:ext cx="650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 USING VADER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2" name="Google Shape;4702;p108"/>
          <p:cNvSpPr/>
          <p:nvPr/>
        </p:nvSpPr>
        <p:spPr>
          <a:xfrm>
            <a:off x="8036725" y="2726525"/>
            <a:ext cx="869100" cy="185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g Data Science Consulting Toolkit by Slidesgo">
  <a:themeElements>
    <a:clrScheme name="Simple Light">
      <a:dk1>
        <a:srgbClr val="351C75"/>
      </a:dk1>
      <a:lt1>
        <a:srgbClr val="FFFFFF"/>
      </a:lt1>
      <a:dk2>
        <a:srgbClr val="674EA7"/>
      </a:dk2>
      <a:lt2>
        <a:srgbClr val="FFFFFF"/>
      </a:lt2>
      <a:accent1>
        <a:srgbClr val="00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D Mining Bitcoin App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CCAE8"/>
      </a:accent1>
      <a:accent2>
        <a:srgbClr val="89E1EC"/>
      </a:accent2>
      <a:accent3>
        <a:srgbClr val="2D2D87"/>
      </a:accent3>
      <a:accent4>
        <a:srgbClr val="467ACA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